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3F287-723F-4896-B865-22F256C7BFCD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E09C7-5E1B-4CED-839D-838E57815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5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1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74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66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6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56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973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380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5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28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2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A4EAA3-FBA8-4A82-8D6E-5BA1DDEE035B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2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7C876-0F1E-155F-0047-C7A9F48A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15775"/>
            <a:ext cx="8326624" cy="2971801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Веб-сайт</a:t>
            </a:r>
            <a:br>
              <a:rPr lang="ru-RU" sz="80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0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Pymarket</a:t>
            </a:r>
            <a:endParaRPr lang="ru-RU" sz="10000" dirty="0">
              <a:solidFill>
                <a:schemeClr val="bg1">
                  <a:lumMod val="95000"/>
                  <a:lumOff val="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9362D8-09B5-E62C-99CE-2379EE0B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490706"/>
            <a:ext cx="5574545" cy="11377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Автор: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Сулейманов Равиль</a:t>
            </a:r>
          </a:p>
        </p:txBody>
      </p:sp>
    </p:spTree>
    <p:extLst>
      <p:ext uri="{BB962C8B-B14F-4D97-AF65-F5344CB8AC3E}">
        <p14:creationId xmlns:p14="http://schemas.microsoft.com/office/powerpoint/2010/main" val="168888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Pymarket</a:t>
            </a:r>
            <a:endParaRPr lang="ru-RU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2" y="1525634"/>
            <a:ext cx="10225213" cy="4084119"/>
          </a:xfrm>
        </p:spPr>
        <p:txBody>
          <a:bodyPr>
            <a:normAutofit/>
          </a:bodyPr>
          <a:lstStyle/>
          <a:p>
            <a:r>
              <a:rPr lang="ru-RU" sz="40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PyMarket</a:t>
            </a:r>
            <a:r>
              <a:rPr lang="ru-RU" sz="40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— веб-сайт, интернет-сервис, сайт с объявлениями, где любой человек может продавать свои предметы или вещи.</a:t>
            </a:r>
          </a:p>
        </p:txBody>
      </p:sp>
    </p:spTree>
    <p:extLst>
      <p:ext uri="{BB962C8B-B14F-4D97-AF65-F5344CB8AC3E}">
        <p14:creationId xmlns:p14="http://schemas.microsoft.com/office/powerpoint/2010/main" val="264229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10225212" cy="435395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Использование базы данных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SQL, </a:t>
            </a:r>
            <a:r>
              <a:rPr lang="en-US" sz="32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orm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модели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HTML</a:t>
            </a: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шаблоны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Стили 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Библиотеки (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Flask, </a:t>
            </a:r>
            <a:r>
              <a:rPr lang="en-US" sz="32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Flask_login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SQLAlchemy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Werkzeug</a:t>
            </a:r>
            <a:r>
              <a:rPr lang="en-US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и др.)</a:t>
            </a:r>
            <a:endParaRPr lang="en-US" sz="3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Bootstrap</a:t>
            </a:r>
          </a:p>
          <a:p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3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Особенности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4765258" cy="4895850"/>
          </a:xfrm>
        </p:spPr>
        <p:txBody>
          <a:bodyPr>
            <a:normAutofit/>
          </a:bodyPr>
          <a:lstStyle/>
          <a:p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Сайт написан с помощью библиотеки </a:t>
            </a:r>
            <a:r>
              <a:rPr lang="ru-RU" sz="3200" b="0" i="0" dirty="0" err="1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Flask</a:t>
            </a:r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— фреймворка для создания веб-приложений. </a:t>
            </a:r>
          </a:p>
          <a:p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На данный момент проект насчитывает 9 HTML шаблонов.</a:t>
            </a:r>
            <a:endParaRPr lang="ru-RU" sz="36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D04C6D-8AC3-6439-E24C-C7BB63D7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25634"/>
            <a:ext cx="3241548" cy="38898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8895E8-C49A-1376-E62C-894C148D7345}"/>
              </a:ext>
            </a:extLst>
          </p:cNvPr>
          <p:cNvSpPr txBox="1"/>
          <p:nvPr/>
        </p:nvSpPr>
        <p:spPr>
          <a:xfrm>
            <a:off x="5403340" y="5415492"/>
            <a:ext cx="4626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base.html </a:t>
            </a:r>
            <a:r>
              <a:rPr lang="ru-RU" sz="24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 базовый шаблон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endParaRPr lang="ru-RU" sz="2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8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Особенности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6278542" cy="5130801"/>
          </a:xfrm>
        </p:spPr>
        <p:txBody>
          <a:bodyPr>
            <a:normAutofit/>
          </a:bodyPr>
          <a:lstStyle/>
          <a:p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Вся информация о пользователях и объявлениях хранится в двух таблицах </a:t>
            </a:r>
            <a:r>
              <a:rPr lang="ru-RU" sz="3200" b="0" i="0" dirty="0" err="1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Users</a:t>
            </a:r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и </a:t>
            </a:r>
            <a:r>
              <a:rPr lang="ru-RU" sz="3200" b="0" i="0" dirty="0" err="1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items</a:t>
            </a:r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в базе данных </a:t>
            </a:r>
            <a:r>
              <a:rPr lang="ru-RU" sz="3200" b="0" i="0" dirty="0" err="1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main.db</a:t>
            </a:r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. </a:t>
            </a:r>
          </a:p>
          <a:p>
            <a:r>
              <a:rPr lang="ru-RU" sz="32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Реализованы функции редактирования информации о личном профиле и объявлении.</a:t>
            </a:r>
            <a:endParaRPr lang="ru-RU" sz="36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70D40D-385A-0645-4B6B-2AEE6712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4" y="1525633"/>
            <a:ext cx="2275257" cy="24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2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Заключение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217" y="1531553"/>
            <a:ext cx="6891564" cy="4084119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В будущем планируется добавить загрузку нескольких изображений объявления, а также </a:t>
            </a:r>
            <a:r>
              <a:rPr lang="ru-RU" sz="2800" b="0" i="0" dirty="0" err="1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аватарки</a:t>
            </a:r>
            <a:r>
              <a:rPr lang="ru-RU" sz="2800" b="0" i="0" dirty="0">
                <a:solidFill>
                  <a:srgbClr val="E6EDF3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пользователей и подтверждение электронной почты.</a:t>
            </a:r>
            <a:endParaRPr lang="ru-RU" sz="3200" dirty="0">
              <a:solidFill>
                <a:schemeClr val="bg1">
                  <a:lumMod val="95000"/>
                  <a:lumOff val="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6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32C96-2FA9-61B5-E1DD-8075011D4510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4662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203</TotalTime>
  <Words>137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Open Sans</vt:lpstr>
      <vt:lpstr>Wingdings</vt:lpstr>
      <vt:lpstr>Wingdings 3</vt:lpstr>
      <vt:lpstr>Сектор</vt:lpstr>
      <vt:lpstr>Веб-сайт Pymarket</vt:lpstr>
      <vt:lpstr>Pymarket</vt:lpstr>
      <vt:lpstr>Технологии</vt:lpstr>
      <vt:lpstr>Особенности</vt:lpstr>
      <vt:lpstr>Особенности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Суперцех</dc:title>
  <dc:creator>Ravil</dc:creator>
  <cp:lastModifiedBy>Ravil</cp:lastModifiedBy>
  <cp:revision>49</cp:revision>
  <dcterms:created xsi:type="dcterms:W3CDTF">2022-11-10T12:55:56Z</dcterms:created>
  <dcterms:modified xsi:type="dcterms:W3CDTF">2023-04-28T09:45:56Z</dcterms:modified>
</cp:coreProperties>
</file>