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3F287-723F-4896-B865-22F256C7BFCD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E09C7-5E1B-4CED-839D-838E57815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5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1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74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66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6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56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973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380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5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3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628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2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A4EAA3-FBA8-4A82-8D6E-5BA1DDEE035B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2D4449-EC25-450C-9876-388529368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2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7C876-0F1E-155F-0047-C7A9F48A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15775"/>
            <a:ext cx="8326624" cy="2971801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игра</a:t>
            </a:r>
            <a:br>
              <a:rPr lang="ru-RU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0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Кладовщик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9362D8-09B5-E62C-99CE-2379EE0B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490706"/>
            <a:ext cx="5574545" cy="11377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Сулейманов Равиль Рашидович</a:t>
            </a:r>
          </a:p>
        </p:txBody>
      </p:sp>
    </p:spTree>
    <p:extLst>
      <p:ext uri="{BB962C8B-B14F-4D97-AF65-F5344CB8AC3E}">
        <p14:creationId xmlns:p14="http://schemas.microsoft.com/office/powerpoint/2010/main" val="16888831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Sokoban</a:t>
            </a:r>
            <a:endParaRPr lang="ru-RU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8535988" cy="4084119"/>
          </a:xfrm>
        </p:spPr>
        <p:txBody>
          <a:bodyPr>
            <a:normAutofit/>
          </a:bodyPr>
          <a:lstStyle/>
          <a:p>
            <a:r>
              <a:rPr lang="ru-RU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Sokoban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(сокобан — кладовщик) — компьютерная игра-головоломка, где игроку необходимо расставить ящики(бутылки) по обозначенным местам лабиринта. Игра </a:t>
            </a:r>
            <a:r>
              <a:rPr lang="ru-RU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Sokoban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была создана в 1981 году Хироюки </a:t>
            </a:r>
            <a:r>
              <a:rPr lang="ru-RU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Имабаяси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2934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8535988" cy="408411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</a:rPr>
              <a:t>Использование базы данных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</a:rPr>
              <a:t>Объектно-ориентированное программирование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</a:rPr>
              <a:t>Хранение уровней в </a:t>
            </a:r>
            <a:r>
              <a:rPr lang="en-US" sz="3200" dirty="0">
                <a:solidFill>
                  <a:schemeClr val="tx1"/>
                </a:solidFill>
              </a:rPr>
              <a:t>.txt </a:t>
            </a:r>
            <a:r>
              <a:rPr lang="ru-RU" sz="3200" dirty="0">
                <a:solidFill>
                  <a:schemeClr val="tx1"/>
                </a:solidFill>
              </a:rPr>
              <a:t>файлах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tx1"/>
                </a:solidFill>
              </a:rPr>
              <a:t>Библиотеки (</a:t>
            </a:r>
            <a:r>
              <a:rPr lang="en-US" sz="3200" dirty="0" err="1">
                <a:solidFill>
                  <a:schemeClr val="tx1"/>
                </a:solidFill>
              </a:rPr>
              <a:t>PyGame</a:t>
            </a:r>
            <a:r>
              <a:rPr lang="en-US" sz="3200" dirty="0">
                <a:solidFill>
                  <a:schemeClr val="tx1"/>
                </a:solidFill>
              </a:rPr>
              <a:t> + </a:t>
            </a:r>
            <a:r>
              <a:rPr lang="en-US" sz="3200" dirty="0" err="1">
                <a:solidFill>
                  <a:schemeClr val="tx1"/>
                </a:solidFill>
              </a:rPr>
              <a:t>PyGame</a:t>
            </a:r>
            <a:r>
              <a:rPr lang="en-US" sz="3200" dirty="0">
                <a:solidFill>
                  <a:schemeClr val="tx1"/>
                </a:solidFill>
              </a:rPr>
              <a:t> Widgets, sqlite3</a:t>
            </a:r>
            <a:r>
              <a:rPr lang="ru-RU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  <a:p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363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5600287" cy="4664726"/>
          </a:xfrm>
        </p:spPr>
        <p:txBody>
          <a:bodyPr>
            <a:normAutofit fontScale="92500"/>
          </a:bodyPr>
          <a:lstStyle/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включает в себя 5 уровней, сложность которых увеличивается по мере прохождения. Игроку необходимо передвинуть все "пяти литровки" на нужные места. Все уровни и дизайн игры были разработаны лично мной.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B569F2-E648-46AC-A4D7-68697AD2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462" y="1552478"/>
            <a:ext cx="2371403" cy="23714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1BF5F4-D378-B502-5FF7-BC6E0CE5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561" y="4718270"/>
            <a:ext cx="1472090" cy="14720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CC31E9-250D-7CAA-244B-360D29115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4718271"/>
            <a:ext cx="1472089" cy="14720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1A7674-AEC5-FE09-0981-F464A57C0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120" y="4718270"/>
            <a:ext cx="1472089" cy="1472089"/>
          </a:xfrm>
          <a:prstGeom prst="rect">
            <a:avLst/>
          </a:prstGeom>
        </p:spPr>
      </p:pic>
      <p:sp>
        <p:nvSpPr>
          <p:cNvPr id="16" name="Знак ''плюс'' 15">
            <a:extLst>
              <a:ext uri="{FF2B5EF4-FFF2-40B4-BE49-F238E27FC236}">
                <a16:creationId xmlns:a16="http://schemas.microsoft.com/office/drawing/2014/main" id="{A3FFEC7A-A33E-06C0-EB6E-89B1B90AE369}"/>
              </a:ext>
            </a:extLst>
          </p:cNvPr>
          <p:cNvSpPr/>
          <p:nvPr/>
        </p:nvSpPr>
        <p:spPr>
          <a:xfrm>
            <a:off x="7999051" y="5161421"/>
            <a:ext cx="585786" cy="58578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Равно 16">
            <a:extLst>
              <a:ext uri="{FF2B5EF4-FFF2-40B4-BE49-F238E27FC236}">
                <a16:creationId xmlns:a16="http://schemas.microsoft.com/office/drawing/2014/main" id="{E6D98310-1296-BD3D-875B-D4A96D727152}"/>
              </a:ext>
            </a:extLst>
          </p:cNvPr>
          <p:cNvSpPr/>
          <p:nvPr/>
        </p:nvSpPr>
        <p:spPr>
          <a:xfrm>
            <a:off x="9943491" y="5161421"/>
            <a:ext cx="585786" cy="58578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264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4765258" cy="489585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уровни записаны в текстовых файлах, которые загружаются, и по ним генерируется уровень. </a:t>
            </a:r>
          </a:p>
          <a:p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CBB1DF-BD32-B0AC-18E0-E98C85F5F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25634"/>
            <a:ext cx="2524125" cy="2524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3C2810-9269-3BD4-C4C5-003CCBDB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555" y="1525634"/>
            <a:ext cx="2222378" cy="3889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1D5EB1-17C8-39F0-430D-DB360A1C9FE5}"/>
              </a:ext>
            </a:extLst>
          </p:cNvPr>
          <p:cNvSpPr txBox="1"/>
          <p:nvPr/>
        </p:nvSpPr>
        <p:spPr>
          <a:xfrm>
            <a:off x="9081714" y="541479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уровня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24751-73E7-3787-3E12-A3A937D29B9E}"/>
              </a:ext>
            </a:extLst>
          </p:cNvPr>
          <p:cNvSpPr txBox="1"/>
          <p:nvPr/>
        </p:nvSpPr>
        <p:spPr>
          <a:xfrm>
            <a:off x="5895160" y="4049759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Обозначения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6127839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393" y="1525634"/>
            <a:ext cx="6278542" cy="5130801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Используется база данных для фиксирования пройденного уровня, например, если пройти первый уровень и закрыть игру, то при новом открытии можно будет начать сразу со второго уровня или заново, начиная с первого. В главное меню можно выйти в любое время, главное случайно не нажать во время прохождения уровня, иначе придётся проходить уровень заново. Кстати для этого есть кнопка "Рестарт" в случае ошибки. Во время игры идёт музыка, а также есть звуки передвижения персонажа и толкания бутылки.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E30C87-054D-AFFD-0C8D-4387004B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5" y="1525634"/>
            <a:ext cx="3034407" cy="8091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78466F-60EF-BB1F-DE4B-FDF197A1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35" y="2770203"/>
            <a:ext cx="3293985" cy="65879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11D599D-1A2D-3B55-DBBE-FDD261460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964" y="4339609"/>
            <a:ext cx="2772347" cy="17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281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D46A32-322C-FC18-7F5F-908FFE8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93" y="201565"/>
            <a:ext cx="10225213" cy="1324069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F92609-3132-A849-961E-1AF5CA778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4433" y="1525634"/>
            <a:ext cx="6163131" cy="408411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можно поменять/добавить: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Визуальная составляющая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Звуковая составляющая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уровней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лучших игроков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ОТКАТ ХОДА</a:t>
            </a:r>
          </a:p>
        </p:txBody>
      </p:sp>
    </p:spTree>
    <p:extLst>
      <p:ext uri="{BB962C8B-B14F-4D97-AF65-F5344CB8AC3E}">
        <p14:creationId xmlns:p14="http://schemas.microsoft.com/office/powerpoint/2010/main" val="11905686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152</TotalTime>
  <Words>228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Сектор</vt:lpstr>
      <vt:lpstr>игра Кладовщик</vt:lpstr>
      <vt:lpstr>Sokoban</vt:lpstr>
      <vt:lpstr>Технологии</vt:lpstr>
      <vt:lpstr>Описание </vt:lpstr>
      <vt:lpstr>Особенности</vt:lpstr>
      <vt:lpstr>Особенности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Суперцех</dc:title>
  <dc:creator>Ravil</dc:creator>
  <cp:lastModifiedBy>Ravil</cp:lastModifiedBy>
  <cp:revision>38</cp:revision>
  <dcterms:created xsi:type="dcterms:W3CDTF">2022-11-10T12:55:56Z</dcterms:created>
  <dcterms:modified xsi:type="dcterms:W3CDTF">2023-03-03T08:44:22Z</dcterms:modified>
</cp:coreProperties>
</file>