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97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1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7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6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6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5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7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80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28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4EAA3-FBA8-4A82-8D6E-5BA1DDEE035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2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C876-0F1E-155F-0047-C7A9F48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41767"/>
            <a:ext cx="8001000" cy="297180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br>
              <a:rPr lang="ru-RU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Суперцех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9362D8-09B5-E62C-99CE-2379EE0B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94892"/>
            <a:ext cx="6400800" cy="19473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Сулейманов Равиль Рашидович</a:t>
            </a:r>
          </a:p>
        </p:txBody>
      </p:sp>
    </p:spTree>
    <p:extLst>
      <p:ext uri="{BB962C8B-B14F-4D97-AF65-F5344CB8AC3E}">
        <p14:creationId xmlns:p14="http://schemas.microsoft.com/office/powerpoint/2010/main" val="1688883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620571"/>
            <a:ext cx="8535988" cy="408411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приложения для учета проводимых операций на изготавливаемых платах (модулях) и вывод статистики о каждом типе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6422934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620571"/>
            <a:ext cx="8535988" cy="408411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Использование базы данных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и </a:t>
            </a:r>
            <a:r>
              <a:rPr lang="en-US" sz="3200" dirty="0">
                <a:solidFill>
                  <a:schemeClr val="tx1"/>
                </a:solidFill>
              </a:rPr>
              <a:t>csv</a:t>
            </a:r>
            <a:endParaRPr lang="ru-RU" sz="32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ООП программирование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Библиотеки (</a:t>
            </a:r>
            <a:r>
              <a:rPr lang="en-US" sz="3200" dirty="0">
                <a:solidFill>
                  <a:schemeClr val="tx1"/>
                </a:solidFill>
              </a:rPr>
              <a:t>PyQt5, sqlite3, csv</a:t>
            </a:r>
            <a:r>
              <a:rPr lang="ru-RU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  <a:p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63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620571"/>
            <a:ext cx="5600287" cy="466472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программы состоит всего из двух классов, где первый это интерфейс, написанный в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Designer.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Второй класс – код, включающий в себя все методы и функции.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C6A062-79DD-C157-EA4B-72E00032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34" y="2496101"/>
            <a:ext cx="4975459" cy="18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264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947" y="1758863"/>
            <a:ext cx="4765258" cy="489585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представляет собой: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кнопки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Гистограмма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 «Добавление модулей»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7C5209-72F0-C4A4-AE65-292BF078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5" y="1758863"/>
            <a:ext cx="68675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3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947" y="1758863"/>
            <a:ext cx="4765258" cy="489585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нажатии на кнопку с определенным типом плат отображается информация о каждом модуле данного типа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32938B-3A45-0067-1FB0-489F8F24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5" y="1758863"/>
            <a:ext cx="6877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22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272" y="1620571"/>
            <a:ext cx="6429675" cy="466472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 «Добавление модулей» нужен для добавления новых модулей в БД и последующим отображением в гистограмме. Выводит сообщение если не выбрана ни одна операция.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963CE8-0A79-A8BC-0852-E24ABD83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665" y="1620571"/>
            <a:ext cx="2420941" cy="2205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6F9FF3-8252-A35B-6037-466F6208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45" y="4676825"/>
            <a:ext cx="4660231" cy="15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554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620571"/>
            <a:ext cx="8535988" cy="408411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выполняет свои задачи. В будущем приложение можно дополнить некоторыми фишками, например: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Занесение информации в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 из БД информации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Улучшить дизайн интерфейса и т. д.</a:t>
            </a:r>
          </a:p>
        </p:txBody>
      </p:sp>
    </p:spTree>
    <p:extLst>
      <p:ext uri="{BB962C8B-B14F-4D97-AF65-F5344CB8AC3E}">
        <p14:creationId xmlns:p14="http://schemas.microsoft.com/office/powerpoint/2010/main" val="11905686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167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Сектор</vt:lpstr>
      <vt:lpstr>Приложение Суперцех</vt:lpstr>
      <vt:lpstr>Идея проекта</vt:lpstr>
      <vt:lpstr>Технологии</vt:lpstr>
      <vt:lpstr>Структура </vt:lpstr>
      <vt:lpstr>Интерфейс</vt:lpstr>
      <vt:lpstr>Интерфейс</vt:lpstr>
      <vt:lpstr>Интерфейс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Суперцех</dc:title>
  <dc:creator>Ravil</dc:creator>
  <cp:lastModifiedBy>Ravil</cp:lastModifiedBy>
  <cp:revision>14</cp:revision>
  <dcterms:created xsi:type="dcterms:W3CDTF">2022-11-10T12:55:56Z</dcterms:created>
  <dcterms:modified xsi:type="dcterms:W3CDTF">2022-11-10T16:30:55Z</dcterms:modified>
</cp:coreProperties>
</file>