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8"/>
    <p:restoredTop sz="96327"/>
  </p:normalViewPr>
  <p:slideViewPr>
    <p:cSldViewPr snapToGrid="0">
      <p:cViewPr varScale="1">
        <p:scale>
          <a:sx n="138" d="100"/>
          <a:sy n="138" d="100"/>
        </p:scale>
        <p:origin x="18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19D-9AC7-2F41-8B17-F99B030703E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9E1-A5D2-9D47-A11E-F6D6CA34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56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19D-9AC7-2F41-8B17-F99B030703E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9E1-A5D2-9D47-A11E-F6D6CA34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19D-9AC7-2F41-8B17-F99B030703E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9E1-A5D2-9D47-A11E-F6D6CA34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19D-9AC7-2F41-8B17-F99B030703E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9E1-A5D2-9D47-A11E-F6D6CA34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19D-9AC7-2F41-8B17-F99B030703E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9E1-A5D2-9D47-A11E-F6D6CA34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47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19D-9AC7-2F41-8B17-F99B030703E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9E1-A5D2-9D47-A11E-F6D6CA34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19D-9AC7-2F41-8B17-F99B030703E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9E1-A5D2-9D47-A11E-F6D6CA34EF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3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19D-9AC7-2F41-8B17-F99B030703E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9E1-A5D2-9D47-A11E-F6D6CA34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6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19D-9AC7-2F41-8B17-F99B030703E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9E1-A5D2-9D47-A11E-F6D6CA34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19D-9AC7-2F41-8B17-F99B030703E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9E1-A5D2-9D47-A11E-F6D6CA34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26619D-9AC7-2F41-8B17-F99B030703E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39E1-A5D2-9D47-A11E-F6D6CA34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26619D-9AC7-2F41-8B17-F99B030703E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98739E1-A5D2-9D47-A11E-F6D6CA34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1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4880-452D-17D9-BAE6-57E4DC21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3329" y="788716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Python Programming 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3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1BA5-64BA-EB31-B992-C5D84E9D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5F2C68-EB19-F59F-1CFD-995E0C304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691064"/>
            <a:ext cx="7731125" cy="299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7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D81B-20C2-8D71-CA9B-004AEE5F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BA6893-9CC6-A601-2479-102BE0BA1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655459"/>
            <a:ext cx="7731125" cy="30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6B05-D03F-A895-C5CB-2A91F438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47DFC3-8681-0FB7-C7E6-CCACBF1FB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655459"/>
            <a:ext cx="7731125" cy="3067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55CB8E-9AC7-46C7-C99B-B4C8065B683E}"/>
              </a:ext>
            </a:extLst>
          </p:cNvPr>
          <p:cNvSpPr txBox="1"/>
          <p:nvPr/>
        </p:nvSpPr>
        <p:spPr>
          <a:xfrm>
            <a:off x="4922982" y="31034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85328-EF8E-22ED-5A4F-CE691093342A}"/>
              </a:ext>
            </a:extLst>
          </p:cNvPr>
          <p:cNvSpPr txBox="1"/>
          <p:nvPr/>
        </p:nvSpPr>
        <p:spPr>
          <a:xfrm>
            <a:off x="3985491" y="39853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97226-2D3E-7DB3-43FB-F6F83B6C33FD}"/>
              </a:ext>
            </a:extLst>
          </p:cNvPr>
          <p:cNvSpPr txBox="1"/>
          <p:nvPr/>
        </p:nvSpPr>
        <p:spPr>
          <a:xfrm>
            <a:off x="6363855" y="46828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C28D9-A490-61B6-482E-69AD6B005716}"/>
              </a:ext>
            </a:extLst>
          </p:cNvPr>
          <p:cNvSpPr txBox="1"/>
          <p:nvPr/>
        </p:nvSpPr>
        <p:spPr>
          <a:xfrm>
            <a:off x="5890585" y="38375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879E4-8AF0-FB33-0C43-02E416B27B5F}"/>
              </a:ext>
            </a:extLst>
          </p:cNvPr>
          <p:cNvSpPr txBox="1"/>
          <p:nvPr/>
        </p:nvSpPr>
        <p:spPr>
          <a:xfrm>
            <a:off x="7776033" y="38007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9098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4B8C-05BE-0C4F-6DA7-7BEF15F5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5202-9655-0D0F-2F34-1689A488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are defined using dictionary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 = {</a:t>
            </a:r>
          </a:p>
          <a:p>
            <a:pPr marL="228600" lvl="1" indent="0">
              <a:buNone/>
            </a:pPr>
            <a:r>
              <a:rPr lang="en-US" dirty="0"/>
              <a:t>“Mumbai” : [“Dubai”, “New York”],</a:t>
            </a:r>
          </a:p>
          <a:p>
            <a:pPr marL="228600" lvl="1" indent="0">
              <a:buNone/>
            </a:pPr>
            <a:r>
              <a:rPr lang="en-US" dirty="0"/>
              <a:t>“Dubai” : [“Chicago”],</a:t>
            </a:r>
          </a:p>
          <a:p>
            <a:pPr marL="228600" lvl="1" indent="0">
              <a:buNone/>
            </a:pPr>
            <a:r>
              <a:rPr lang="en-US" dirty="0"/>
              <a:t>“New York” : [“Dubai”, “Chicago”]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A22E8-7490-3974-4AFA-E5AE2DF4A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6" r="15302" b="1870"/>
          <a:stretch/>
        </p:blipFill>
        <p:spPr>
          <a:xfrm>
            <a:off x="6096000" y="2536443"/>
            <a:ext cx="4285673" cy="19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F9EB-4420-6128-36AB-7C3CDFD4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0D9B-E3DB-6A0D-5DF9-21118ED4E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– Fb, Insta, Twitter, LinkedIn</a:t>
            </a:r>
          </a:p>
          <a:p>
            <a:r>
              <a:rPr lang="en-US" dirty="0"/>
              <a:t>Internet and Web</a:t>
            </a:r>
          </a:p>
          <a:p>
            <a:r>
              <a:rPr lang="en-US" dirty="0"/>
              <a:t>Recommendation Systems</a:t>
            </a:r>
          </a:p>
          <a:p>
            <a:r>
              <a:rPr lang="en-US" dirty="0"/>
              <a:t>Transportation Networks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0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A904-CC51-B5C2-6548-779E807F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270C-CDEC-2417-25F2-6ECBA868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</a:p>
          <a:p>
            <a:r>
              <a:rPr lang="en-US" dirty="0"/>
              <a:t>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390739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1C92-4F6B-47B0-EAAE-C1A102AB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3A7F-8B12-E6DA-4089-869C8DDC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high-level, general-purpose programming language known for its readability and simplicity</a:t>
            </a:r>
          </a:p>
          <a:p>
            <a:r>
              <a:rPr lang="en-US" dirty="0"/>
              <a:t>Wildly known as a scripting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8D34-A09A-6D3B-198B-F03CE90A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717" y="952166"/>
            <a:ext cx="7729728" cy="1188720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A065-8BDA-6149-9FFD-6F56B678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Web /Backend/ Mobile App Development</a:t>
            </a:r>
          </a:p>
          <a:p>
            <a:r>
              <a:rPr lang="en-US" dirty="0"/>
              <a:t>Data Science and Machine Learning/Artificial Intelligence (AI)</a:t>
            </a:r>
          </a:p>
          <a:p>
            <a:r>
              <a:rPr lang="en-US" dirty="0"/>
              <a:t>Automation and Scripting</a:t>
            </a:r>
          </a:p>
          <a:p>
            <a:r>
              <a:rPr lang="en-US" dirty="0"/>
              <a:t>Game Development</a:t>
            </a:r>
          </a:p>
          <a:p>
            <a:r>
              <a:rPr lang="en-US" dirty="0"/>
              <a:t>Internet of Things (IoT)</a:t>
            </a:r>
          </a:p>
          <a:p>
            <a:r>
              <a:rPr lang="en-US" dirty="0"/>
              <a:t>Cybersecurity</a:t>
            </a:r>
          </a:p>
          <a:p>
            <a:r>
              <a:rPr lang="en-US" dirty="0"/>
              <a:t>Network Servers and Protocols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7491-12C2-C28E-89C1-D71930C2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710C-4498-07FE-8803-64E3CA4F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Python</a:t>
            </a:r>
          </a:p>
          <a:p>
            <a:r>
              <a:rPr lang="en-US" dirty="0"/>
              <a:t>Install VS Code</a:t>
            </a:r>
          </a:p>
          <a:p>
            <a:r>
              <a:rPr lang="en-US" dirty="0"/>
              <a:t>Install extensions in VS Code</a:t>
            </a:r>
          </a:p>
        </p:txBody>
      </p:sp>
    </p:spTree>
    <p:extLst>
      <p:ext uri="{BB962C8B-B14F-4D97-AF65-F5344CB8AC3E}">
        <p14:creationId xmlns:p14="http://schemas.microsoft.com/office/powerpoint/2010/main" val="321352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F2C2-4A2F-878C-779E-DF7D02E8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3371-3D32-8840-CE72-533C298D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objects and are used to store data.</a:t>
            </a:r>
          </a:p>
          <a:p>
            <a:r>
              <a:rPr lang="en-US" dirty="0"/>
              <a:t>Define variables</a:t>
            </a:r>
          </a:p>
          <a:p>
            <a:pPr lvl="1"/>
            <a:r>
              <a:rPr lang="en-US" dirty="0" err="1"/>
              <a:t>variable_name</a:t>
            </a:r>
            <a:r>
              <a:rPr lang="en-US" dirty="0"/>
              <a:t> = value</a:t>
            </a:r>
          </a:p>
          <a:p>
            <a:pPr lvl="1"/>
            <a:r>
              <a:rPr lang="en-US" dirty="0"/>
              <a:t>Example: age = 21</a:t>
            </a:r>
          </a:p>
          <a:p>
            <a:r>
              <a:rPr lang="en-US" dirty="0"/>
              <a:t>Variables are case-sensitive</a:t>
            </a:r>
          </a:p>
          <a:p>
            <a:pPr lvl="1"/>
            <a:r>
              <a:rPr lang="en-US" dirty="0"/>
              <a:t>age = 21 and Age = 22. age and Age are different variables.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8DC7-F1AA-426D-8758-7A543659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0E8B-E718-7168-0509-4F27F2398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45636"/>
          </a:xfrm>
        </p:spPr>
        <p:txBody>
          <a:bodyPr/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/>
              <a:t>Non fractional numbers</a:t>
            </a:r>
          </a:p>
          <a:p>
            <a:r>
              <a:rPr lang="en-US" dirty="0"/>
              <a:t>Float</a:t>
            </a:r>
          </a:p>
          <a:p>
            <a:pPr lvl="1"/>
            <a:r>
              <a:rPr lang="en-US" dirty="0"/>
              <a:t>Fractions or decimals</a:t>
            </a:r>
          </a:p>
          <a:p>
            <a:r>
              <a:rPr lang="en-US" dirty="0"/>
              <a:t>String</a:t>
            </a:r>
          </a:p>
          <a:p>
            <a:pPr lvl="1"/>
            <a:r>
              <a:rPr lang="en-US" dirty="0"/>
              <a:t>Collection of characters</a:t>
            </a:r>
          </a:p>
          <a:p>
            <a:pPr lvl="1"/>
            <a:r>
              <a:rPr lang="en-US" dirty="0"/>
              <a:t>Declare using ‘single quotes’ or “double quotes”</a:t>
            </a:r>
          </a:p>
          <a:p>
            <a:r>
              <a:rPr lang="en-US" dirty="0"/>
              <a:t>Boolean</a:t>
            </a:r>
          </a:p>
          <a:p>
            <a:pPr lvl="1"/>
            <a:r>
              <a:rPr lang="en-US" dirty="0"/>
              <a:t>Binary values</a:t>
            </a:r>
          </a:p>
          <a:p>
            <a:pPr lvl="1"/>
            <a:r>
              <a:rPr lang="en-US" dirty="0"/>
              <a:t>Example:  True or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5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485D-AB52-5333-0DC8-68CAA3FA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collection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F3F8-216B-F182-0190-F6DD4848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to store multiple values.</a:t>
            </a:r>
          </a:p>
          <a:p>
            <a:pPr marL="0" indent="0">
              <a:buNone/>
            </a:pPr>
            <a:r>
              <a:rPr lang="en-US" dirty="0"/>
              <a:t>Types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288156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ACE5-C813-3787-0F87-55F46ED6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52A3-726D-7BA4-D17D-F23E5E33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data structures that have nodes and edges.</a:t>
            </a:r>
          </a:p>
          <a:p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5ABA6F2-32EC-DD59-90D8-FE198D7F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12" y="3124306"/>
            <a:ext cx="5995252" cy="247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8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4D63-9B11-B001-73BC-06D2533E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29BB-3C61-80EC-A3FD-ECC11224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</a:t>
            </a:r>
          </a:p>
          <a:p>
            <a:r>
              <a:rPr lang="en-US" dirty="0"/>
              <a:t>Undirected</a:t>
            </a:r>
          </a:p>
          <a:p>
            <a:r>
              <a:rPr lang="en-US" dirty="0"/>
              <a:t>Weighted</a:t>
            </a:r>
          </a:p>
        </p:txBody>
      </p:sp>
    </p:spTree>
    <p:extLst>
      <p:ext uri="{BB962C8B-B14F-4D97-AF65-F5344CB8AC3E}">
        <p14:creationId xmlns:p14="http://schemas.microsoft.com/office/powerpoint/2010/main" val="309802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{4E355674-CF39-5A4A-8D5C-0B11309B6E0C}tf10001120</Template>
  <TotalTime>2819</TotalTime>
  <Words>251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Python Programming course</vt:lpstr>
      <vt:lpstr>intro to python</vt:lpstr>
      <vt:lpstr>applications</vt:lpstr>
      <vt:lpstr>setup</vt:lpstr>
      <vt:lpstr>Variables</vt:lpstr>
      <vt:lpstr>Variable Types</vt:lpstr>
      <vt:lpstr>python collection data types</vt:lpstr>
      <vt:lpstr>Graphs</vt:lpstr>
      <vt:lpstr>Types of graphs</vt:lpstr>
      <vt:lpstr>directed</vt:lpstr>
      <vt:lpstr>undirected</vt:lpstr>
      <vt:lpstr>Weighted</vt:lpstr>
      <vt:lpstr>Define Graphs</vt:lpstr>
      <vt:lpstr>Implementations</vt:lpstr>
      <vt:lpstr>Traverse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course</dc:title>
  <dc:creator>Ravina Gaikawad</dc:creator>
  <cp:lastModifiedBy>Ravina Gaikawad</cp:lastModifiedBy>
  <cp:revision>16</cp:revision>
  <dcterms:created xsi:type="dcterms:W3CDTF">2023-12-26T19:51:40Z</dcterms:created>
  <dcterms:modified xsi:type="dcterms:W3CDTF">2024-03-18T23:30:49Z</dcterms:modified>
</cp:coreProperties>
</file>