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7" r:id="rId9"/>
    <p:sldId id="264" r:id="rId10"/>
    <p:sldId id="265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ask%203_Final%20Content%20Data%20set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ask%203_Final%20Content%20Data%20set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D-4D26-8F94-82BD2F8F53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656928"/>
        <c:axId val="154657344"/>
        <c:axId val="0"/>
      </c:bar3DChart>
      <c:catAx>
        <c:axId val="154656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57344"/>
        <c:crosses val="autoZero"/>
        <c:auto val="1"/>
        <c:lblAlgn val="ctr"/>
        <c:lblOffset val="100"/>
        <c:noMultiLvlLbl val="0"/>
      </c:catAx>
      <c:valAx>
        <c:axId val="15465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56928"/>
        <c:crosses val="autoZero"/>
        <c:crossBetween val="between"/>
      </c:valAx>
      <c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370-4525-9E06-5712508545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370-4525-9E06-5712508545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370-4525-9E06-5712508545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8370-4525-9E06-5712508545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8370-4525-9E06-5712508545FC}"/>
              </c:ext>
            </c:extLst>
          </c:dPt>
          <c:dLbls>
            <c:dLbl>
              <c:idx val="0"/>
              <c:layout>
                <c:manualLayout>
                  <c:x val="-0.11269603425419128"/>
                  <c:y val="0.124882105119704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70-4525-9E06-5712508545FC}"/>
                </c:ext>
              </c:extLst>
            </c:dLbl>
            <c:dLbl>
              <c:idx val="1"/>
              <c:layout>
                <c:manualLayout>
                  <c:x val="-0.13467417581709212"/>
                  <c:y val="-0.1350827437610287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70-4525-9E06-5712508545FC}"/>
                </c:ext>
              </c:extLst>
            </c:dLbl>
            <c:dLbl>
              <c:idx val="2"/>
              <c:layout>
                <c:manualLayout>
                  <c:x val="2.8815990464676509E-2"/>
                  <c:y val="-0.234720189101743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70-4525-9E06-5712508545FC}"/>
                </c:ext>
              </c:extLst>
            </c:dLbl>
            <c:dLbl>
              <c:idx val="3"/>
              <c:layout>
                <c:manualLayout>
                  <c:x val="0.15868556042552406"/>
                  <c:y val="-0.100927651195631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370-4525-9E06-5712508545FC}"/>
                </c:ext>
              </c:extLst>
            </c:dLbl>
            <c:dLbl>
              <c:idx val="4"/>
              <c:layout>
                <c:manualLayout>
                  <c:x val="8.5913148207988829E-2"/>
                  <c:y val="0.1278725348985293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370-4525-9E06-5712508545F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Sheet5!$B$1:$B$5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70-4525-9E06-5712508545F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54DCD-A90C-4822-8FEC-812DD53E081C}" type="doc">
      <dgm:prSet loTypeId="urn:microsoft.com/office/officeart/2011/layout/ConvergingText" loCatId="process" qsTypeId="urn:microsoft.com/office/officeart/2005/8/quickstyle/3d9" qsCatId="3D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51A1A487-729A-44C1-8F9A-6F6DA546EF9B}">
      <dgm:prSet/>
      <dgm:spPr/>
      <dgm:t>
        <a:bodyPr/>
        <a:lstStyle/>
        <a:p>
          <a:pPr rtl="0"/>
          <a:r>
            <a:rPr lang="en-IN" dirty="0">
              <a:solidFill>
                <a:srgbClr val="7030A0"/>
              </a:solidFill>
            </a:rPr>
            <a:t>The Analytics </a:t>
          </a:r>
          <a:r>
            <a:rPr lang="en-IN" b="0" cap="none" spc="0" dirty="0">
              <a:ln w="0"/>
              <a:solidFill>
                <a:srgbClr val="7030A0"/>
              </a:solidFill>
              <a:effectLst/>
            </a:rPr>
            <a:t>Team</a:t>
          </a:r>
          <a:endParaRPr lang="en-IN" dirty="0">
            <a:solidFill>
              <a:srgbClr val="7030A0"/>
            </a:solidFill>
          </a:endParaRPr>
        </a:p>
      </dgm:t>
    </dgm:pt>
    <dgm:pt modelId="{063EFCCD-CB83-4707-BA42-82C59910628B}" type="parTrans" cxnId="{29761B34-688C-47B1-82D4-3026C24F490B}">
      <dgm:prSet/>
      <dgm:spPr/>
      <dgm:t>
        <a:bodyPr/>
        <a:lstStyle/>
        <a:p>
          <a:endParaRPr lang="en-US"/>
        </a:p>
      </dgm:t>
    </dgm:pt>
    <dgm:pt modelId="{321294B3-D71E-440E-95D0-85E433AF4B4B}" type="sibTrans" cxnId="{29761B34-688C-47B1-82D4-3026C24F490B}">
      <dgm:prSet/>
      <dgm:spPr/>
      <dgm:t>
        <a:bodyPr/>
        <a:lstStyle/>
        <a:p>
          <a:endParaRPr lang="en-US"/>
        </a:p>
      </dgm:t>
    </dgm:pt>
    <dgm:pt modelId="{BBC81237-BAAD-4819-9AC9-08A03DB3EC18}" type="pres">
      <dgm:prSet presAssocID="{69E54DCD-A90C-4822-8FEC-812DD53E081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767C86E2-ED7F-420A-B84C-6E9D486813E5}" type="pres">
      <dgm:prSet presAssocID="{51A1A487-729A-44C1-8F9A-6F6DA546EF9B}" presName="composite" presStyleCnt="0"/>
      <dgm:spPr/>
    </dgm:pt>
    <dgm:pt modelId="{C413BE99-A12A-4CFC-8AFD-B6CF0777ADDE}" type="pres">
      <dgm:prSet presAssocID="{51A1A487-729A-44C1-8F9A-6F6DA546EF9B}" presName="ParentAccent1" presStyleLbl="alignNode1" presStyleIdx="0" presStyleCnt="11"/>
      <dgm:spPr/>
    </dgm:pt>
    <dgm:pt modelId="{E6641739-7032-4EB0-8A84-77F820A0E0AB}" type="pres">
      <dgm:prSet presAssocID="{51A1A487-729A-44C1-8F9A-6F6DA546EF9B}" presName="ParentAccent2" presStyleLbl="alignNode1" presStyleIdx="1" presStyleCnt="11"/>
      <dgm:spPr/>
    </dgm:pt>
    <dgm:pt modelId="{71D510E2-592F-4740-A675-7B2B0F806DCF}" type="pres">
      <dgm:prSet presAssocID="{51A1A487-729A-44C1-8F9A-6F6DA546EF9B}" presName="ParentAccent3" presStyleLbl="alignNode1" presStyleIdx="2" presStyleCnt="11"/>
      <dgm:spPr/>
    </dgm:pt>
    <dgm:pt modelId="{B8B0A5CB-1D2B-4B48-8EA3-8B8CB33CB462}" type="pres">
      <dgm:prSet presAssocID="{51A1A487-729A-44C1-8F9A-6F6DA546EF9B}" presName="ParentAccent4" presStyleLbl="alignNode1" presStyleIdx="3" presStyleCnt="11"/>
      <dgm:spPr/>
    </dgm:pt>
    <dgm:pt modelId="{1F7C2F07-D2BB-41A9-A143-D1F2CA12CD2E}" type="pres">
      <dgm:prSet presAssocID="{51A1A487-729A-44C1-8F9A-6F6DA546EF9B}" presName="ParentAccent5" presStyleLbl="alignNode1" presStyleIdx="4" presStyleCnt="11"/>
      <dgm:spPr/>
    </dgm:pt>
    <dgm:pt modelId="{F6E2DCD8-2617-4C93-9D3F-30002458553F}" type="pres">
      <dgm:prSet presAssocID="{51A1A487-729A-44C1-8F9A-6F6DA546EF9B}" presName="ParentAccent6" presStyleLbl="alignNode1" presStyleIdx="5" presStyleCnt="11"/>
      <dgm:spPr/>
    </dgm:pt>
    <dgm:pt modelId="{3B8C66DC-58C2-498B-9B6F-4DA2BD1B58C0}" type="pres">
      <dgm:prSet presAssocID="{51A1A487-729A-44C1-8F9A-6F6DA546EF9B}" presName="ParentAccent7" presStyleLbl="alignNode1" presStyleIdx="6" presStyleCnt="11"/>
      <dgm:spPr/>
    </dgm:pt>
    <dgm:pt modelId="{6B050EEB-4ECD-4C32-919B-DC626D814DD3}" type="pres">
      <dgm:prSet presAssocID="{51A1A487-729A-44C1-8F9A-6F6DA546EF9B}" presName="ParentAccent8" presStyleLbl="alignNode1" presStyleIdx="7" presStyleCnt="11"/>
      <dgm:spPr/>
    </dgm:pt>
    <dgm:pt modelId="{7FAAE17B-F35E-445C-B9D9-7AEEE25915AA}" type="pres">
      <dgm:prSet presAssocID="{51A1A487-729A-44C1-8F9A-6F6DA546EF9B}" presName="ParentAccent9" presStyleLbl="alignNode1" presStyleIdx="8" presStyleCnt="11"/>
      <dgm:spPr/>
    </dgm:pt>
    <dgm:pt modelId="{2E45CD60-EBFE-4AE1-A300-F2E96805CF7F}" type="pres">
      <dgm:prSet presAssocID="{51A1A487-729A-44C1-8F9A-6F6DA546EF9B}" presName="ParentAccent10" presStyleLbl="alignNode1" presStyleIdx="9" presStyleCnt="11"/>
      <dgm:spPr/>
    </dgm:pt>
    <dgm:pt modelId="{E31F0450-7635-4F83-AA56-9CB9F8656EF8}" type="pres">
      <dgm:prSet presAssocID="{51A1A487-729A-44C1-8F9A-6F6DA546EF9B}" presName="Parent" presStyleLbl="alignNode1" presStyleIdx="10" presStyleCnt="11">
        <dgm:presLayoutVars>
          <dgm:chMax val="5"/>
          <dgm:chPref val="3"/>
          <dgm:bulletEnabled val="1"/>
        </dgm:presLayoutVars>
      </dgm:prSet>
      <dgm:spPr/>
    </dgm:pt>
  </dgm:ptLst>
  <dgm:cxnLst>
    <dgm:cxn modelId="{FF4BEA11-0832-4CBA-8794-F4C20EB3C344}" type="presOf" srcId="{69E54DCD-A90C-4822-8FEC-812DD53E081C}" destId="{BBC81237-BAAD-4819-9AC9-08A03DB3EC18}" srcOrd="0" destOrd="0" presId="urn:microsoft.com/office/officeart/2011/layout/ConvergingText"/>
    <dgm:cxn modelId="{29761B34-688C-47B1-82D4-3026C24F490B}" srcId="{69E54DCD-A90C-4822-8FEC-812DD53E081C}" destId="{51A1A487-729A-44C1-8F9A-6F6DA546EF9B}" srcOrd="0" destOrd="0" parTransId="{063EFCCD-CB83-4707-BA42-82C59910628B}" sibTransId="{321294B3-D71E-440E-95D0-85E433AF4B4B}"/>
    <dgm:cxn modelId="{B8832667-CC40-4A54-9438-6707E1EFE5A1}" type="presOf" srcId="{51A1A487-729A-44C1-8F9A-6F6DA546EF9B}" destId="{E31F0450-7635-4F83-AA56-9CB9F8656EF8}" srcOrd="0" destOrd="0" presId="urn:microsoft.com/office/officeart/2011/layout/ConvergingText"/>
    <dgm:cxn modelId="{C41DFBC5-1C72-4447-842D-6A39168F73A0}" type="presParOf" srcId="{BBC81237-BAAD-4819-9AC9-08A03DB3EC18}" destId="{767C86E2-ED7F-420A-B84C-6E9D486813E5}" srcOrd="0" destOrd="0" presId="urn:microsoft.com/office/officeart/2011/layout/ConvergingText"/>
    <dgm:cxn modelId="{92B87C3C-64B5-4441-8D85-A7BF4466B838}" type="presParOf" srcId="{767C86E2-ED7F-420A-B84C-6E9D486813E5}" destId="{C413BE99-A12A-4CFC-8AFD-B6CF0777ADDE}" srcOrd="0" destOrd="0" presId="urn:microsoft.com/office/officeart/2011/layout/ConvergingText"/>
    <dgm:cxn modelId="{33D6DD39-017B-4413-A4C8-44D8C6649D37}" type="presParOf" srcId="{767C86E2-ED7F-420A-B84C-6E9D486813E5}" destId="{E6641739-7032-4EB0-8A84-77F820A0E0AB}" srcOrd="1" destOrd="0" presId="urn:microsoft.com/office/officeart/2011/layout/ConvergingText"/>
    <dgm:cxn modelId="{48BEC077-78E9-4B09-A664-16CC02F77E35}" type="presParOf" srcId="{767C86E2-ED7F-420A-B84C-6E9D486813E5}" destId="{71D510E2-592F-4740-A675-7B2B0F806DCF}" srcOrd="2" destOrd="0" presId="urn:microsoft.com/office/officeart/2011/layout/ConvergingText"/>
    <dgm:cxn modelId="{9045898B-477C-4EFE-AE15-0FFE5C57AF98}" type="presParOf" srcId="{767C86E2-ED7F-420A-B84C-6E9D486813E5}" destId="{B8B0A5CB-1D2B-4B48-8EA3-8B8CB33CB462}" srcOrd="3" destOrd="0" presId="urn:microsoft.com/office/officeart/2011/layout/ConvergingText"/>
    <dgm:cxn modelId="{6B0A0FA9-C124-454D-BB7C-EE283A86737C}" type="presParOf" srcId="{767C86E2-ED7F-420A-B84C-6E9D486813E5}" destId="{1F7C2F07-D2BB-41A9-A143-D1F2CA12CD2E}" srcOrd="4" destOrd="0" presId="urn:microsoft.com/office/officeart/2011/layout/ConvergingText"/>
    <dgm:cxn modelId="{DFE62FB7-C23B-474A-86AE-80310743CABC}" type="presParOf" srcId="{767C86E2-ED7F-420A-B84C-6E9D486813E5}" destId="{F6E2DCD8-2617-4C93-9D3F-30002458553F}" srcOrd="5" destOrd="0" presId="urn:microsoft.com/office/officeart/2011/layout/ConvergingText"/>
    <dgm:cxn modelId="{B0B68AEB-9996-4494-B0AE-9E89FF8BC08A}" type="presParOf" srcId="{767C86E2-ED7F-420A-B84C-6E9D486813E5}" destId="{3B8C66DC-58C2-498B-9B6F-4DA2BD1B58C0}" srcOrd="6" destOrd="0" presId="urn:microsoft.com/office/officeart/2011/layout/ConvergingText"/>
    <dgm:cxn modelId="{EB32D1CC-DCD0-4666-8831-0A941165A247}" type="presParOf" srcId="{767C86E2-ED7F-420A-B84C-6E9D486813E5}" destId="{6B050EEB-4ECD-4C32-919B-DC626D814DD3}" srcOrd="7" destOrd="0" presId="urn:microsoft.com/office/officeart/2011/layout/ConvergingText"/>
    <dgm:cxn modelId="{294D205F-5F7D-402B-8C9D-C60A0C213DDF}" type="presParOf" srcId="{767C86E2-ED7F-420A-B84C-6E9D486813E5}" destId="{7FAAE17B-F35E-445C-B9D9-7AEEE25915AA}" srcOrd="8" destOrd="0" presId="urn:microsoft.com/office/officeart/2011/layout/ConvergingText"/>
    <dgm:cxn modelId="{678070CD-B0CA-4A27-8053-E07EC7E1E6DE}" type="presParOf" srcId="{767C86E2-ED7F-420A-B84C-6E9D486813E5}" destId="{2E45CD60-EBFE-4AE1-A300-F2E96805CF7F}" srcOrd="9" destOrd="0" presId="urn:microsoft.com/office/officeart/2011/layout/ConvergingText"/>
    <dgm:cxn modelId="{E8CF62FC-49C1-4387-BA46-879FDD6B3B22}" type="presParOf" srcId="{767C86E2-ED7F-420A-B84C-6E9D486813E5}" destId="{E31F0450-7635-4F83-AA56-9CB9F8656EF8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A564A-BCAB-4F29-A0E9-FF92835EBBD9}" type="doc">
      <dgm:prSet loTypeId="urn:microsoft.com/office/officeart/2005/8/layout/bProcess3" loCatId="process" qsTypeId="urn:microsoft.com/office/officeart/2005/8/quickstyle/3d9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C7BD845-55B9-4379-85DD-F31B9713334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rgbClr val="0033CC"/>
              </a:solidFill>
              <a:latin typeface="Georgia" panose="02040502050405020303" pitchFamily="18" charset="0"/>
            </a:rPr>
            <a:t>DATA UNDERSTANDING</a:t>
          </a:r>
        </a:p>
      </dgm:t>
    </dgm:pt>
    <dgm:pt modelId="{5CA2473F-053F-4F58-869B-C53E93D0A1CD}" type="parTrans" cxnId="{9DC17468-CF2F-4D08-AC0C-CA4EF931842E}">
      <dgm:prSet/>
      <dgm:spPr/>
      <dgm:t>
        <a:bodyPr/>
        <a:lstStyle/>
        <a:p>
          <a:endParaRPr lang="en-US"/>
        </a:p>
      </dgm:t>
    </dgm:pt>
    <dgm:pt modelId="{9835227E-5E55-4B62-B96D-D3F8D268B57B}" type="sibTrans" cxnId="{9DC17468-CF2F-4D08-AC0C-CA4EF931842E}">
      <dgm:prSet/>
      <dgm:spPr/>
      <dgm:t>
        <a:bodyPr/>
        <a:lstStyle/>
        <a:p>
          <a:endParaRPr lang="en-US"/>
        </a:p>
      </dgm:t>
    </dgm:pt>
    <dgm:pt modelId="{B8FF1E1B-6E27-4E45-B9FD-2E60B0E8428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rgbClr val="0033CC"/>
              </a:solidFill>
              <a:latin typeface="Georgia" panose="02040502050405020303" pitchFamily="18" charset="0"/>
            </a:rPr>
            <a:t>DATA CLEANING</a:t>
          </a:r>
        </a:p>
      </dgm:t>
    </dgm:pt>
    <dgm:pt modelId="{45F4CC7D-66BB-4560-BFA1-A37E97D07328}" type="parTrans" cxnId="{0299C736-9F5B-4779-8E63-0677A5BBB0C8}">
      <dgm:prSet/>
      <dgm:spPr/>
      <dgm:t>
        <a:bodyPr/>
        <a:lstStyle/>
        <a:p>
          <a:endParaRPr lang="en-US"/>
        </a:p>
      </dgm:t>
    </dgm:pt>
    <dgm:pt modelId="{15F4F107-E06D-4F52-9D77-D9DEF3B69E8A}" type="sibTrans" cxnId="{0299C736-9F5B-4779-8E63-0677A5BBB0C8}">
      <dgm:prSet/>
      <dgm:spPr/>
      <dgm:t>
        <a:bodyPr/>
        <a:lstStyle/>
        <a:p>
          <a:endParaRPr lang="en-US"/>
        </a:p>
      </dgm:t>
    </dgm:pt>
    <dgm:pt modelId="{BE32F463-42A2-483C-88F4-BC2270205C9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rgbClr val="0033CC"/>
              </a:solidFill>
              <a:latin typeface="Georgia" panose="02040502050405020303" pitchFamily="18" charset="0"/>
            </a:rPr>
            <a:t>DATA MODELING</a:t>
          </a:r>
        </a:p>
      </dgm:t>
    </dgm:pt>
    <dgm:pt modelId="{304B9FB7-46F7-4F6F-B5BD-5687631AD967}" type="parTrans" cxnId="{227CBFDF-F13D-4204-AF63-B26DD6572377}">
      <dgm:prSet/>
      <dgm:spPr/>
      <dgm:t>
        <a:bodyPr/>
        <a:lstStyle/>
        <a:p>
          <a:endParaRPr lang="en-US"/>
        </a:p>
      </dgm:t>
    </dgm:pt>
    <dgm:pt modelId="{DB85BFA9-4AEE-4F36-A89F-7E3557841D66}" type="sibTrans" cxnId="{227CBFDF-F13D-4204-AF63-B26DD6572377}">
      <dgm:prSet/>
      <dgm:spPr/>
      <dgm:t>
        <a:bodyPr/>
        <a:lstStyle/>
        <a:p>
          <a:endParaRPr lang="en-US"/>
        </a:p>
      </dgm:t>
    </dgm:pt>
    <dgm:pt modelId="{C739B90D-9366-436B-91BD-491D761F48F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rgbClr val="0033CC"/>
              </a:solidFill>
              <a:latin typeface="Georgia" panose="02040502050405020303" pitchFamily="18" charset="0"/>
            </a:rPr>
            <a:t>DATA ANALYSIS</a:t>
          </a:r>
        </a:p>
      </dgm:t>
    </dgm:pt>
    <dgm:pt modelId="{EDDAB4FC-15E6-41E4-BF23-8142F1BC3B10}" type="parTrans" cxnId="{D328394E-384B-40A0-9BC5-F044A5C42236}">
      <dgm:prSet/>
      <dgm:spPr/>
      <dgm:t>
        <a:bodyPr/>
        <a:lstStyle/>
        <a:p>
          <a:endParaRPr lang="en-US"/>
        </a:p>
      </dgm:t>
    </dgm:pt>
    <dgm:pt modelId="{CFDE0A79-6BE5-4676-82B6-8025F74DE1A5}" type="sibTrans" cxnId="{D328394E-384B-40A0-9BC5-F044A5C42236}">
      <dgm:prSet/>
      <dgm:spPr/>
      <dgm:t>
        <a:bodyPr/>
        <a:lstStyle/>
        <a:p>
          <a:endParaRPr lang="en-US"/>
        </a:p>
      </dgm:t>
    </dgm:pt>
    <dgm:pt modelId="{7898813F-CDE4-4C36-83F0-BE0C2FA9DED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rgbClr val="0033CC"/>
              </a:solidFill>
              <a:latin typeface="Georgia" panose="02040502050405020303" pitchFamily="18" charset="0"/>
            </a:rPr>
            <a:t>UNCOVER INSIGHTS</a:t>
          </a:r>
        </a:p>
      </dgm:t>
    </dgm:pt>
    <dgm:pt modelId="{A403CAED-1D69-4DCB-8655-6197B09C74EC}" type="parTrans" cxnId="{5C440F46-A362-45B6-99EA-487BD3C56356}">
      <dgm:prSet/>
      <dgm:spPr/>
      <dgm:t>
        <a:bodyPr/>
        <a:lstStyle/>
        <a:p>
          <a:endParaRPr lang="en-US"/>
        </a:p>
      </dgm:t>
    </dgm:pt>
    <dgm:pt modelId="{79D910EC-58DB-4FFB-9BE4-8DD38CF3927F}" type="sibTrans" cxnId="{5C440F46-A362-45B6-99EA-487BD3C56356}">
      <dgm:prSet/>
      <dgm:spPr/>
      <dgm:t>
        <a:bodyPr/>
        <a:lstStyle/>
        <a:p>
          <a:endParaRPr lang="en-US"/>
        </a:p>
      </dgm:t>
    </dgm:pt>
    <dgm:pt modelId="{88315BBF-0D0E-407C-BD08-C4FC2D58280E}" type="pres">
      <dgm:prSet presAssocID="{E74A564A-BCAB-4F29-A0E9-FF92835EBBD9}" presName="Name0" presStyleCnt="0">
        <dgm:presLayoutVars>
          <dgm:dir/>
          <dgm:resizeHandles val="exact"/>
        </dgm:presLayoutVars>
      </dgm:prSet>
      <dgm:spPr/>
    </dgm:pt>
    <dgm:pt modelId="{E06ECE40-8322-4F2C-97E7-EC4BB821E055}" type="pres">
      <dgm:prSet presAssocID="{5C7BD845-55B9-4379-85DD-F31B9713334D}" presName="node" presStyleLbl="node1" presStyleIdx="0" presStyleCnt="5">
        <dgm:presLayoutVars>
          <dgm:bulletEnabled val="1"/>
        </dgm:presLayoutVars>
      </dgm:prSet>
      <dgm:spPr/>
    </dgm:pt>
    <dgm:pt modelId="{2B108879-9078-4466-A3DA-EF32F98F3850}" type="pres">
      <dgm:prSet presAssocID="{9835227E-5E55-4B62-B96D-D3F8D268B57B}" presName="sibTrans" presStyleLbl="sibTrans1D1" presStyleIdx="0" presStyleCnt="4"/>
      <dgm:spPr/>
    </dgm:pt>
    <dgm:pt modelId="{031E6371-2C05-4FC6-BA9C-A58305214CA1}" type="pres">
      <dgm:prSet presAssocID="{9835227E-5E55-4B62-B96D-D3F8D268B57B}" presName="connectorText" presStyleLbl="sibTrans1D1" presStyleIdx="0" presStyleCnt="4"/>
      <dgm:spPr/>
    </dgm:pt>
    <dgm:pt modelId="{912C481F-944C-4D2E-B3E4-CF66386EB826}" type="pres">
      <dgm:prSet presAssocID="{B8FF1E1B-6E27-4E45-B9FD-2E60B0E84281}" presName="node" presStyleLbl="node1" presStyleIdx="1" presStyleCnt="5">
        <dgm:presLayoutVars>
          <dgm:bulletEnabled val="1"/>
        </dgm:presLayoutVars>
      </dgm:prSet>
      <dgm:spPr/>
    </dgm:pt>
    <dgm:pt modelId="{3E7710D0-6D8D-4DBE-AFEF-8A8822817645}" type="pres">
      <dgm:prSet presAssocID="{15F4F107-E06D-4F52-9D77-D9DEF3B69E8A}" presName="sibTrans" presStyleLbl="sibTrans1D1" presStyleIdx="1" presStyleCnt="4"/>
      <dgm:spPr/>
    </dgm:pt>
    <dgm:pt modelId="{7E7792C8-F040-4B1B-AA9B-134249D0A3F0}" type="pres">
      <dgm:prSet presAssocID="{15F4F107-E06D-4F52-9D77-D9DEF3B69E8A}" presName="connectorText" presStyleLbl="sibTrans1D1" presStyleIdx="1" presStyleCnt="4"/>
      <dgm:spPr/>
    </dgm:pt>
    <dgm:pt modelId="{E5C197AB-43C1-400A-8E75-8866615F5B8E}" type="pres">
      <dgm:prSet presAssocID="{BE32F463-42A2-483C-88F4-BC2270205C9C}" presName="node" presStyleLbl="node1" presStyleIdx="2" presStyleCnt="5">
        <dgm:presLayoutVars>
          <dgm:bulletEnabled val="1"/>
        </dgm:presLayoutVars>
      </dgm:prSet>
      <dgm:spPr/>
    </dgm:pt>
    <dgm:pt modelId="{0C20D305-09DD-47F2-9310-63FF87DFD5F7}" type="pres">
      <dgm:prSet presAssocID="{DB85BFA9-4AEE-4F36-A89F-7E3557841D66}" presName="sibTrans" presStyleLbl="sibTrans1D1" presStyleIdx="2" presStyleCnt="4"/>
      <dgm:spPr/>
    </dgm:pt>
    <dgm:pt modelId="{927CA59E-81C2-4A96-AD0B-FFA611FE29E9}" type="pres">
      <dgm:prSet presAssocID="{DB85BFA9-4AEE-4F36-A89F-7E3557841D66}" presName="connectorText" presStyleLbl="sibTrans1D1" presStyleIdx="2" presStyleCnt="4"/>
      <dgm:spPr/>
    </dgm:pt>
    <dgm:pt modelId="{521CE1FF-313A-429A-B460-E1B568B792FA}" type="pres">
      <dgm:prSet presAssocID="{C739B90D-9366-436B-91BD-491D761F48F8}" presName="node" presStyleLbl="node1" presStyleIdx="3" presStyleCnt="5">
        <dgm:presLayoutVars>
          <dgm:bulletEnabled val="1"/>
        </dgm:presLayoutVars>
      </dgm:prSet>
      <dgm:spPr/>
    </dgm:pt>
    <dgm:pt modelId="{6917D88F-BF96-4FF6-91BA-51A1DC1EE1B6}" type="pres">
      <dgm:prSet presAssocID="{CFDE0A79-6BE5-4676-82B6-8025F74DE1A5}" presName="sibTrans" presStyleLbl="sibTrans1D1" presStyleIdx="3" presStyleCnt="4"/>
      <dgm:spPr/>
    </dgm:pt>
    <dgm:pt modelId="{2BE0D462-8C94-4E57-A250-1C1664729C76}" type="pres">
      <dgm:prSet presAssocID="{CFDE0A79-6BE5-4676-82B6-8025F74DE1A5}" presName="connectorText" presStyleLbl="sibTrans1D1" presStyleIdx="3" presStyleCnt="4"/>
      <dgm:spPr/>
    </dgm:pt>
    <dgm:pt modelId="{62DA62DF-35A6-4B2B-AEE1-06528E1730DF}" type="pres">
      <dgm:prSet presAssocID="{7898813F-CDE4-4C36-83F0-BE0C2FA9DEDD}" presName="node" presStyleLbl="node1" presStyleIdx="4" presStyleCnt="5">
        <dgm:presLayoutVars>
          <dgm:bulletEnabled val="1"/>
        </dgm:presLayoutVars>
      </dgm:prSet>
      <dgm:spPr/>
    </dgm:pt>
  </dgm:ptLst>
  <dgm:cxnLst>
    <dgm:cxn modelId="{1D9FB80F-E5AE-4E85-BE45-FF480E44A91A}" type="presOf" srcId="{B8FF1E1B-6E27-4E45-B9FD-2E60B0E84281}" destId="{912C481F-944C-4D2E-B3E4-CF66386EB826}" srcOrd="0" destOrd="0" presId="urn:microsoft.com/office/officeart/2005/8/layout/bProcess3"/>
    <dgm:cxn modelId="{0299C736-9F5B-4779-8E63-0677A5BBB0C8}" srcId="{E74A564A-BCAB-4F29-A0E9-FF92835EBBD9}" destId="{B8FF1E1B-6E27-4E45-B9FD-2E60B0E84281}" srcOrd="1" destOrd="0" parTransId="{45F4CC7D-66BB-4560-BFA1-A37E97D07328}" sibTransId="{15F4F107-E06D-4F52-9D77-D9DEF3B69E8A}"/>
    <dgm:cxn modelId="{EB64CF5F-0516-4529-A76F-5FE2327EE49D}" type="presOf" srcId="{9835227E-5E55-4B62-B96D-D3F8D268B57B}" destId="{031E6371-2C05-4FC6-BA9C-A58305214CA1}" srcOrd="1" destOrd="0" presId="urn:microsoft.com/office/officeart/2005/8/layout/bProcess3"/>
    <dgm:cxn modelId="{D3664E65-EBB3-4C00-9128-B62448A8832A}" type="presOf" srcId="{9835227E-5E55-4B62-B96D-D3F8D268B57B}" destId="{2B108879-9078-4466-A3DA-EF32F98F3850}" srcOrd="0" destOrd="0" presId="urn:microsoft.com/office/officeart/2005/8/layout/bProcess3"/>
    <dgm:cxn modelId="{5C440F46-A362-45B6-99EA-487BD3C56356}" srcId="{E74A564A-BCAB-4F29-A0E9-FF92835EBBD9}" destId="{7898813F-CDE4-4C36-83F0-BE0C2FA9DEDD}" srcOrd="4" destOrd="0" parTransId="{A403CAED-1D69-4DCB-8655-6197B09C74EC}" sibTransId="{79D910EC-58DB-4FFB-9BE4-8DD38CF3927F}"/>
    <dgm:cxn modelId="{9DC17468-CF2F-4D08-AC0C-CA4EF931842E}" srcId="{E74A564A-BCAB-4F29-A0E9-FF92835EBBD9}" destId="{5C7BD845-55B9-4379-85DD-F31B9713334D}" srcOrd="0" destOrd="0" parTransId="{5CA2473F-053F-4F58-869B-C53E93D0A1CD}" sibTransId="{9835227E-5E55-4B62-B96D-D3F8D268B57B}"/>
    <dgm:cxn modelId="{D328394E-384B-40A0-9BC5-F044A5C42236}" srcId="{E74A564A-BCAB-4F29-A0E9-FF92835EBBD9}" destId="{C739B90D-9366-436B-91BD-491D761F48F8}" srcOrd="3" destOrd="0" parTransId="{EDDAB4FC-15E6-41E4-BF23-8142F1BC3B10}" sibTransId="{CFDE0A79-6BE5-4676-82B6-8025F74DE1A5}"/>
    <dgm:cxn modelId="{09001874-D4DA-41E8-90BF-EA9ACC44B474}" type="presOf" srcId="{15F4F107-E06D-4F52-9D77-D9DEF3B69E8A}" destId="{7E7792C8-F040-4B1B-AA9B-134249D0A3F0}" srcOrd="1" destOrd="0" presId="urn:microsoft.com/office/officeart/2005/8/layout/bProcess3"/>
    <dgm:cxn modelId="{6E5B1A74-3E97-4986-AA6A-6D13FE1FBECD}" type="presOf" srcId="{CFDE0A79-6BE5-4676-82B6-8025F74DE1A5}" destId="{2BE0D462-8C94-4E57-A250-1C1664729C76}" srcOrd="1" destOrd="0" presId="urn:microsoft.com/office/officeart/2005/8/layout/bProcess3"/>
    <dgm:cxn modelId="{74153555-0BFD-4652-9FDE-75DE37AF7AA6}" type="presOf" srcId="{DB85BFA9-4AEE-4F36-A89F-7E3557841D66}" destId="{927CA59E-81C2-4A96-AD0B-FFA611FE29E9}" srcOrd="1" destOrd="0" presId="urn:microsoft.com/office/officeart/2005/8/layout/bProcess3"/>
    <dgm:cxn modelId="{DF2B1C59-009D-4060-B598-AB6DB08FF423}" type="presOf" srcId="{E74A564A-BCAB-4F29-A0E9-FF92835EBBD9}" destId="{88315BBF-0D0E-407C-BD08-C4FC2D58280E}" srcOrd="0" destOrd="0" presId="urn:microsoft.com/office/officeart/2005/8/layout/bProcess3"/>
    <dgm:cxn modelId="{31F9E27E-9D67-4633-9215-C7B57EF748E0}" type="presOf" srcId="{C739B90D-9366-436B-91BD-491D761F48F8}" destId="{521CE1FF-313A-429A-B460-E1B568B792FA}" srcOrd="0" destOrd="0" presId="urn:microsoft.com/office/officeart/2005/8/layout/bProcess3"/>
    <dgm:cxn modelId="{270E6F85-1183-4DDD-BF9E-DBD27C91674F}" type="presOf" srcId="{BE32F463-42A2-483C-88F4-BC2270205C9C}" destId="{E5C197AB-43C1-400A-8E75-8866615F5B8E}" srcOrd="0" destOrd="0" presId="urn:microsoft.com/office/officeart/2005/8/layout/bProcess3"/>
    <dgm:cxn modelId="{6CFFF295-FF2D-4209-A4C1-473F83F8B977}" type="presOf" srcId="{CFDE0A79-6BE5-4676-82B6-8025F74DE1A5}" destId="{6917D88F-BF96-4FF6-91BA-51A1DC1EE1B6}" srcOrd="0" destOrd="0" presId="urn:microsoft.com/office/officeart/2005/8/layout/bProcess3"/>
    <dgm:cxn modelId="{41DC81B4-3263-439D-BAF9-EAD78DFBB981}" type="presOf" srcId="{5C7BD845-55B9-4379-85DD-F31B9713334D}" destId="{E06ECE40-8322-4F2C-97E7-EC4BB821E055}" srcOrd="0" destOrd="0" presId="urn:microsoft.com/office/officeart/2005/8/layout/bProcess3"/>
    <dgm:cxn modelId="{53AA6DCE-F79D-42B1-9AF6-CE5C580DA2D2}" type="presOf" srcId="{DB85BFA9-4AEE-4F36-A89F-7E3557841D66}" destId="{0C20D305-09DD-47F2-9310-63FF87DFD5F7}" srcOrd="0" destOrd="0" presId="urn:microsoft.com/office/officeart/2005/8/layout/bProcess3"/>
    <dgm:cxn modelId="{FE0B48D5-84EB-4B75-AD86-15B035D53420}" type="presOf" srcId="{7898813F-CDE4-4C36-83F0-BE0C2FA9DEDD}" destId="{62DA62DF-35A6-4B2B-AEE1-06528E1730DF}" srcOrd="0" destOrd="0" presId="urn:microsoft.com/office/officeart/2005/8/layout/bProcess3"/>
    <dgm:cxn modelId="{227CBFDF-F13D-4204-AF63-B26DD6572377}" srcId="{E74A564A-BCAB-4F29-A0E9-FF92835EBBD9}" destId="{BE32F463-42A2-483C-88F4-BC2270205C9C}" srcOrd="2" destOrd="0" parTransId="{304B9FB7-46F7-4F6F-B5BD-5687631AD967}" sibTransId="{DB85BFA9-4AEE-4F36-A89F-7E3557841D66}"/>
    <dgm:cxn modelId="{00EFD7FA-E2A6-4E25-90D1-E570062438E3}" type="presOf" srcId="{15F4F107-E06D-4F52-9D77-D9DEF3B69E8A}" destId="{3E7710D0-6D8D-4DBE-AFEF-8A8822817645}" srcOrd="0" destOrd="0" presId="urn:microsoft.com/office/officeart/2005/8/layout/bProcess3"/>
    <dgm:cxn modelId="{B40504FC-0D39-45BE-BAB8-2B7C5FB737F2}" type="presParOf" srcId="{88315BBF-0D0E-407C-BD08-C4FC2D58280E}" destId="{E06ECE40-8322-4F2C-97E7-EC4BB821E055}" srcOrd="0" destOrd="0" presId="urn:microsoft.com/office/officeart/2005/8/layout/bProcess3"/>
    <dgm:cxn modelId="{00882C21-F39B-48AB-8299-B97A1342EBA1}" type="presParOf" srcId="{88315BBF-0D0E-407C-BD08-C4FC2D58280E}" destId="{2B108879-9078-4466-A3DA-EF32F98F3850}" srcOrd="1" destOrd="0" presId="urn:microsoft.com/office/officeart/2005/8/layout/bProcess3"/>
    <dgm:cxn modelId="{5F7ED289-6A6E-4922-8DED-05B26AD02526}" type="presParOf" srcId="{2B108879-9078-4466-A3DA-EF32F98F3850}" destId="{031E6371-2C05-4FC6-BA9C-A58305214CA1}" srcOrd="0" destOrd="0" presId="urn:microsoft.com/office/officeart/2005/8/layout/bProcess3"/>
    <dgm:cxn modelId="{A06BB6DD-2287-44E9-81FC-C777A5611C89}" type="presParOf" srcId="{88315BBF-0D0E-407C-BD08-C4FC2D58280E}" destId="{912C481F-944C-4D2E-B3E4-CF66386EB826}" srcOrd="2" destOrd="0" presId="urn:microsoft.com/office/officeart/2005/8/layout/bProcess3"/>
    <dgm:cxn modelId="{46305FEC-EE51-49BA-BA5D-7FBBC4CA089B}" type="presParOf" srcId="{88315BBF-0D0E-407C-BD08-C4FC2D58280E}" destId="{3E7710D0-6D8D-4DBE-AFEF-8A8822817645}" srcOrd="3" destOrd="0" presId="urn:microsoft.com/office/officeart/2005/8/layout/bProcess3"/>
    <dgm:cxn modelId="{009BBC45-BECA-4E84-B1F2-38AF55906295}" type="presParOf" srcId="{3E7710D0-6D8D-4DBE-AFEF-8A8822817645}" destId="{7E7792C8-F040-4B1B-AA9B-134249D0A3F0}" srcOrd="0" destOrd="0" presId="urn:microsoft.com/office/officeart/2005/8/layout/bProcess3"/>
    <dgm:cxn modelId="{42542FBF-E65B-4364-AF27-039C24B781AA}" type="presParOf" srcId="{88315BBF-0D0E-407C-BD08-C4FC2D58280E}" destId="{E5C197AB-43C1-400A-8E75-8866615F5B8E}" srcOrd="4" destOrd="0" presId="urn:microsoft.com/office/officeart/2005/8/layout/bProcess3"/>
    <dgm:cxn modelId="{037C92D0-DC90-4DF9-A8A7-B84A684B3E7B}" type="presParOf" srcId="{88315BBF-0D0E-407C-BD08-C4FC2D58280E}" destId="{0C20D305-09DD-47F2-9310-63FF87DFD5F7}" srcOrd="5" destOrd="0" presId="urn:microsoft.com/office/officeart/2005/8/layout/bProcess3"/>
    <dgm:cxn modelId="{64AF3AB7-9034-45DE-BE13-24C907C4AAF8}" type="presParOf" srcId="{0C20D305-09DD-47F2-9310-63FF87DFD5F7}" destId="{927CA59E-81C2-4A96-AD0B-FFA611FE29E9}" srcOrd="0" destOrd="0" presId="urn:microsoft.com/office/officeart/2005/8/layout/bProcess3"/>
    <dgm:cxn modelId="{A31DE917-AE06-4A8C-BAA6-285CB7CBE852}" type="presParOf" srcId="{88315BBF-0D0E-407C-BD08-C4FC2D58280E}" destId="{521CE1FF-313A-429A-B460-E1B568B792FA}" srcOrd="6" destOrd="0" presId="urn:microsoft.com/office/officeart/2005/8/layout/bProcess3"/>
    <dgm:cxn modelId="{2DA16F5C-D9E7-440D-B29D-ABCC8B5E1BA7}" type="presParOf" srcId="{88315BBF-0D0E-407C-BD08-C4FC2D58280E}" destId="{6917D88F-BF96-4FF6-91BA-51A1DC1EE1B6}" srcOrd="7" destOrd="0" presId="urn:microsoft.com/office/officeart/2005/8/layout/bProcess3"/>
    <dgm:cxn modelId="{F3642547-A8DF-43F7-9C4C-BB0E406A921C}" type="presParOf" srcId="{6917D88F-BF96-4FF6-91BA-51A1DC1EE1B6}" destId="{2BE0D462-8C94-4E57-A250-1C1664729C76}" srcOrd="0" destOrd="0" presId="urn:microsoft.com/office/officeart/2005/8/layout/bProcess3"/>
    <dgm:cxn modelId="{7212D978-A571-43F5-8827-894EA399BC9C}" type="presParOf" srcId="{88315BBF-0D0E-407C-BD08-C4FC2D58280E}" destId="{62DA62DF-35A6-4B2B-AEE1-06528E1730D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3BE99-A12A-4CFC-8AFD-B6CF0777ADDE}">
      <dsp:nvSpPr>
        <dsp:cNvPr id="0" name=""/>
        <dsp:cNvSpPr/>
      </dsp:nvSpPr>
      <dsp:spPr>
        <a:xfrm>
          <a:off x="3137135" y="1746208"/>
          <a:ext cx="154371" cy="15442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41739-7032-4EB0-8A84-77F820A0E0AB}">
      <dsp:nvSpPr>
        <dsp:cNvPr id="0" name=""/>
        <dsp:cNvSpPr/>
      </dsp:nvSpPr>
      <dsp:spPr>
        <a:xfrm>
          <a:off x="2874802" y="1746208"/>
          <a:ext cx="154371" cy="154423"/>
        </a:xfrm>
        <a:prstGeom prst="ellipse">
          <a:avLst/>
        </a:prstGeom>
        <a:solidFill>
          <a:schemeClr val="accent6">
            <a:shade val="80000"/>
            <a:hueOff val="-16282"/>
            <a:satOff val="-92"/>
            <a:lumOff val="2366"/>
            <a:alphaOff val="0"/>
          </a:schemeClr>
        </a:solidFill>
        <a:ln w="9525" cap="rnd" cmpd="sng" algn="ctr">
          <a:solidFill>
            <a:schemeClr val="accent6">
              <a:shade val="80000"/>
              <a:hueOff val="-16282"/>
              <a:satOff val="-92"/>
              <a:lumOff val="236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510E2-592F-4740-A675-7B2B0F806DCF}">
      <dsp:nvSpPr>
        <dsp:cNvPr id="0" name=""/>
        <dsp:cNvSpPr/>
      </dsp:nvSpPr>
      <dsp:spPr>
        <a:xfrm>
          <a:off x="2612469" y="1746208"/>
          <a:ext cx="154371" cy="154423"/>
        </a:xfrm>
        <a:prstGeom prst="ellipse">
          <a:avLst/>
        </a:prstGeom>
        <a:solidFill>
          <a:schemeClr val="accent6">
            <a:shade val="80000"/>
            <a:hueOff val="-32563"/>
            <a:satOff val="-185"/>
            <a:lumOff val="4733"/>
            <a:alphaOff val="0"/>
          </a:schemeClr>
        </a:solidFill>
        <a:ln w="9525" cap="rnd" cmpd="sng" algn="ctr">
          <a:solidFill>
            <a:schemeClr val="accent6">
              <a:shade val="80000"/>
              <a:hueOff val="-32563"/>
              <a:satOff val="-185"/>
              <a:lumOff val="473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B0A5CB-1D2B-4B48-8EA3-8B8CB33CB462}">
      <dsp:nvSpPr>
        <dsp:cNvPr id="0" name=""/>
        <dsp:cNvSpPr/>
      </dsp:nvSpPr>
      <dsp:spPr>
        <a:xfrm>
          <a:off x="2350135" y="1746208"/>
          <a:ext cx="154371" cy="154423"/>
        </a:xfrm>
        <a:prstGeom prst="ellipse">
          <a:avLst/>
        </a:prstGeom>
        <a:solidFill>
          <a:schemeClr val="accent6">
            <a:shade val="80000"/>
            <a:hueOff val="-48845"/>
            <a:satOff val="-277"/>
            <a:lumOff val="7099"/>
            <a:alphaOff val="0"/>
          </a:schemeClr>
        </a:solidFill>
        <a:ln w="9525" cap="rnd" cmpd="sng" algn="ctr">
          <a:solidFill>
            <a:schemeClr val="accent6">
              <a:shade val="80000"/>
              <a:hueOff val="-48845"/>
              <a:satOff val="-277"/>
              <a:lumOff val="709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7C2F07-D2BB-41A9-A143-D1F2CA12CD2E}">
      <dsp:nvSpPr>
        <dsp:cNvPr id="0" name=""/>
        <dsp:cNvSpPr/>
      </dsp:nvSpPr>
      <dsp:spPr>
        <a:xfrm>
          <a:off x="2087802" y="1746208"/>
          <a:ext cx="154371" cy="154423"/>
        </a:xfrm>
        <a:prstGeom prst="ellipse">
          <a:avLst/>
        </a:prstGeom>
        <a:solidFill>
          <a:schemeClr val="accent6">
            <a:shade val="80000"/>
            <a:hueOff val="-65126"/>
            <a:satOff val="-369"/>
            <a:lumOff val="9466"/>
            <a:alphaOff val="0"/>
          </a:schemeClr>
        </a:solidFill>
        <a:ln w="9525" cap="rnd" cmpd="sng" algn="ctr">
          <a:solidFill>
            <a:schemeClr val="accent6">
              <a:shade val="80000"/>
              <a:hueOff val="-65126"/>
              <a:satOff val="-369"/>
              <a:lumOff val="946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2DCD8-2617-4C93-9D3F-30002458553F}">
      <dsp:nvSpPr>
        <dsp:cNvPr id="0" name=""/>
        <dsp:cNvSpPr/>
      </dsp:nvSpPr>
      <dsp:spPr>
        <a:xfrm>
          <a:off x="1670768" y="1668996"/>
          <a:ext cx="309072" cy="308847"/>
        </a:xfrm>
        <a:prstGeom prst="ellipse">
          <a:avLst/>
        </a:prstGeom>
        <a:solidFill>
          <a:schemeClr val="accent6">
            <a:shade val="80000"/>
            <a:hueOff val="-81408"/>
            <a:satOff val="-461"/>
            <a:lumOff val="11832"/>
            <a:alphaOff val="0"/>
          </a:schemeClr>
        </a:solidFill>
        <a:ln w="9525" cap="rnd" cmpd="sng" algn="ctr">
          <a:solidFill>
            <a:schemeClr val="accent6">
              <a:shade val="80000"/>
              <a:hueOff val="-81408"/>
              <a:satOff val="-461"/>
              <a:lumOff val="118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C66DC-58C2-498B-9B6F-4DA2BD1B58C0}">
      <dsp:nvSpPr>
        <dsp:cNvPr id="0" name=""/>
        <dsp:cNvSpPr/>
      </dsp:nvSpPr>
      <dsp:spPr>
        <a:xfrm>
          <a:off x="2885335" y="1427201"/>
          <a:ext cx="154371" cy="154423"/>
        </a:xfrm>
        <a:prstGeom prst="ellipse">
          <a:avLst/>
        </a:prstGeom>
        <a:solidFill>
          <a:schemeClr val="accent6">
            <a:shade val="80000"/>
            <a:hueOff val="-97689"/>
            <a:satOff val="-554"/>
            <a:lumOff val="14198"/>
            <a:alphaOff val="0"/>
          </a:schemeClr>
        </a:solidFill>
        <a:ln w="9525" cap="rnd" cmpd="sng" algn="ctr">
          <a:solidFill>
            <a:schemeClr val="accent6">
              <a:shade val="80000"/>
              <a:hueOff val="-97689"/>
              <a:satOff val="-554"/>
              <a:lumOff val="141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050EEB-4ECD-4C32-919B-DC626D814DD3}">
      <dsp:nvSpPr>
        <dsp:cNvPr id="0" name=""/>
        <dsp:cNvSpPr/>
      </dsp:nvSpPr>
      <dsp:spPr>
        <a:xfrm>
          <a:off x="2885335" y="2067559"/>
          <a:ext cx="154371" cy="154423"/>
        </a:xfrm>
        <a:prstGeom prst="ellipse">
          <a:avLst/>
        </a:prstGeom>
        <a:solidFill>
          <a:schemeClr val="accent6">
            <a:shade val="80000"/>
            <a:hueOff val="-113971"/>
            <a:satOff val="-646"/>
            <a:lumOff val="16565"/>
            <a:alphaOff val="0"/>
          </a:schemeClr>
        </a:solidFill>
        <a:ln w="9525" cap="rnd" cmpd="sng" algn="ctr">
          <a:solidFill>
            <a:schemeClr val="accent6">
              <a:shade val="80000"/>
              <a:hueOff val="-113971"/>
              <a:satOff val="-646"/>
              <a:lumOff val="165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E17B-F35E-445C-B9D9-7AEEE25915AA}">
      <dsp:nvSpPr>
        <dsp:cNvPr id="0" name=""/>
        <dsp:cNvSpPr/>
      </dsp:nvSpPr>
      <dsp:spPr>
        <a:xfrm>
          <a:off x="3023249" y="1565995"/>
          <a:ext cx="154371" cy="154423"/>
        </a:xfrm>
        <a:prstGeom prst="ellipse">
          <a:avLst/>
        </a:prstGeom>
        <a:solidFill>
          <a:schemeClr val="accent6">
            <a:shade val="80000"/>
            <a:hueOff val="-130252"/>
            <a:satOff val="-738"/>
            <a:lumOff val="18931"/>
            <a:alphaOff val="0"/>
          </a:schemeClr>
        </a:solidFill>
        <a:ln w="9525" cap="rnd" cmpd="sng" algn="ctr">
          <a:solidFill>
            <a:schemeClr val="accent6">
              <a:shade val="80000"/>
              <a:hueOff val="-130252"/>
              <a:satOff val="-738"/>
              <a:lumOff val="18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5CD60-EBFE-4AE1-A300-F2E96805CF7F}">
      <dsp:nvSpPr>
        <dsp:cNvPr id="0" name=""/>
        <dsp:cNvSpPr/>
      </dsp:nvSpPr>
      <dsp:spPr>
        <a:xfrm>
          <a:off x="3032465" y="1929547"/>
          <a:ext cx="154371" cy="154423"/>
        </a:xfrm>
        <a:prstGeom prst="ellipse">
          <a:avLst/>
        </a:prstGeom>
        <a:solidFill>
          <a:schemeClr val="accent6">
            <a:shade val="80000"/>
            <a:hueOff val="-146534"/>
            <a:satOff val="-831"/>
            <a:lumOff val="21298"/>
            <a:alphaOff val="0"/>
          </a:schemeClr>
        </a:solidFill>
        <a:ln w="9525" cap="rnd" cmpd="sng" algn="ctr">
          <a:solidFill>
            <a:schemeClr val="accent6">
              <a:shade val="80000"/>
              <a:hueOff val="-146534"/>
              <a:satOff val="-831"/>
              <a:lumOff val="212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F0450-7635-4F83-AA56-9CB9F8656EF8}">
      <dsp:nvSpPr>
        <dsp:cNvPr id="0" name=""/>
        <dsp:cNvSpPr/>
      </dsp:nvSpPr>
      <dsp:spPr>
        <a:xfrm>
          <a:off x="0" y="1041923"/>
          <a:ext cx="1563136" cy="1562993"/>
        </a:xfrm>
        <a:prstGeom prst="ellipse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 w="9525" cap="rnd" cmpd="sng" algn="ctr">
          <a:solidFill>
            <a:schemeClr val="accent6">
              <a:shade val="80000"/>
              <a:hueOff val="-162816"/>
              <a:satOff val="-923"/>
              <a:lumOff val="236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  <a:sp3d extrusionH="28000" prstMaterial="matte"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rgbClr val="7030A0"/>
              </a:solidFill>
            </a:rPr>
            <a:t>The Analytics </a:t>
          </a:r>
          <a:r>
            <a:rPr lang="en-IN" sz="1900" b="0" kern="1200" cap="none" spc="0" dirty="0">
              <a:ln w="0"/>
              <a:solidFill>
                <a:srgbClr val="7030A0"/>
              </a:solidFill>
              <a:effectLst/>
            </a:rPr>
            <a:t>Team</a:t>
          </a:r>
          <a:endParaRPr lang="en-IN" sz="1900" kern="1200" dirty="0">
            <a:solidFill>
              <a:srgbClr val="7030A0"/>
            </a:solidFill>
          </a:endParaRPr>
        </a:p>
      </dsp:txBody>
      <dsp:txXfrm>
        <a:off x="228916" y="1270818"/>
        <a:ext cx="1105304" cy="11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08879-9078-4466-A3DA-EF32F98F3850}">
      <dsp:nvSpPr>
        <dsp:cNvPr id="0" name=""/>
        <dsp:cNvSpPr/>
      </dsp:nvSpPr>
      <dsp:spPr>
        <a:xfrm>
          <a:off x="2696193" y="954245"/>
          <a:ext cx="588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29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868" y="996871"/>
        <a:ext cx="30944" cy="6188"/>
      </dsp:txXfrm>
    </dsp:sp>
    <dsp:sp modelId="{E06ECE40-8322-4F2C-97E7-EC4BB821E055}">
      <dsp:nvSpPr>
        <dsp:cNvPr id="0" name=""/>
        <dsp:cNvSpPr/>
      </dsp:nvSpPr>
      <dsp:spPr>
        <a:xfrm>
          <a:off x="7148" y="192711"/>
          <a:ext cx="2690845" cy="1614507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15225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3CC"/>
              </a:solidFill>
              <a:latin typeface="Georgia" panose="02040502050405020303" pitchFamily="18" charset="0"/>
            </a:rPr>
            <a:t>DATA UNDERSTANDING</a:t>
          </a:r>
        </a:p>
      </dsp:txBody>
      <dsp:txXfrm>
        <a:off x="7148" y="192711"/>
        <a:ext cx="2690845" cy="1614507"/>
      </dsp:txXfrm>
    </dsp:sp>
    <dsp:sp modelId="{3E7710D0-6D8D-4DBE-AFEF-8A8822817645}">
      <dsp:nvSpPr>
        <dsp:cNvPr id="0" name=""/>
        <dsp:cNvSpPr/>
      </dsp:nvSpPr>
      <dsp:spPr>
        <a:xfrm>
          <a:off x="6005933" y="954245"/>
          <a:ext cx="588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29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4608" y="996871"/>
        <a:ext cx="30944" cy="6188"/>
      </dsp:txXfrm>
    </dsp:sp>
    <dsp:sp modelId="{912C481F-944C-4D2E-B3E4-CF66386EB826}">
      <dsp:nvSpPr>
        <dsp:cNvPr id="0" name=""/>
        <dsp:cNvSpPr/>
      </dsp:nvSpPr>
      <dsp:spPr>
        <a:xfrm>
          <a:off x="3316888" y="192711"/>
          <a:ext cx="2690845" cy="1614507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15225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3CC"/>
              </a:solidFill>
              <a:latin typeface="Georgia" panose="02040502050405020303" pitchFamily="18" charset="0"/>
            </a:rPr>
            <a:t>DATA CLEANING</a:t>
          </a:r>
        </a:p>
      </dsp:txBody>
      <dsp:txXfrm>
        <a:off x="3316888" y="192711"/>
        <a:ext cx="2690845" cy="1614507"/>
      </dsp:txXfrm>
    </dsp:sp>
    <dsp:sp modelId="{0C20D305-09DD-47F2-9310-63FF87DFD5F7}">
      <dsp:nvSpPr>
        <dsp:cNvPr id="0" name=""/>
        <dsp:cNvSpPr/>
      </dsp:nvSpPr>
      <dsp:spPr>
        <a:xfrm>
          <a:off x="1352571" y="1805419"/>
          <a:ext cx="6619479" cy="588294"/>
        </a:xfrm>
        <a:custGeom>
          <a:avLst/>
          <a:gdLst/>
          <a:ahLst/>
          <a:cxnLst/>
          <a:rect l="0" t="0" r="0" b="0"/>
          <a:pathLst>
            <a:path>
              <a:moveTo>
                <a:pt x="6619479" y="0"/>
              </a:moveTo>
              <a:lnTo>
                <a:pt x="6619479" y="311247"/>
              </a:lnTo>
              <a:lnTo>
                <a:pt x="0" y="311247"/>
              </a:lnTo>
              <a:lnTo>
                <a:pt x="0" y="588294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6102" y="2096472"/>
        <a:ext cx="332417" cy="6188"/>
      </dsp:txXfrm>
    </dsp:sp>
    <dsp:sp modelId="{E5C197AB-43C1-400A-8E75-8866615F5B8E}">
      <dsp:nvSpPr>
        <dsp:cNvPr id="0" name=""/>
        <dsp:cNvSpPr/>
      </dsp:nvSpPr>
      <dsp:spPr>
        <a:xfrm>
          <a:off x="6626628" y="192711"/>
          <a:ext cx="2690845" cy="1614507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15225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3CC"/>
              </a:solidFill>
              <a:latin typeface="Georgia" panose="02040502050405020303" pitchFamily="18" charset="0"/>
            </a:rPr>
            <a:t>DATA MODELING</a:t>
          </a:r>
        </a:p>
      </dsp:txBody>
      <dsp:txXfrm>
        <a:off x="6626628" y="192711"/>
        <a:ext cx="2690845" cy="1614507"/>
      </dsp:txXfrm>
    </dsp:sp>
    <dsp:sp modelId="{6917D88F-BF96-4FF6-91BA-51A1DC1EE1B6}">
      <dsp:nvSpPr>
        <dsp:cNvPr id="0" name=""/>
        <dsp:cNvSpPr/>
      </dsp:nvSpPr>
      <dsp:spPr>
        <a:xfrm>
          <a:off x="2696193" y="3187647"/>
          <a:ext cx="588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294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868" y="3230272"/>
        <a:ext cx="30944" cy="6188"/>
      </dsp:txXfrm>
    </dsp:sp>
    <dsp:sp modelId="{521CE1FF-313A-429A-B460-E1B568B792FA}">
      <dsp:nvSpPr>
        <dsp:cNvPr id="0" name=""/>
        <dsp:cNvSpPr/>
      </dsp:nvSpPr>
      <dsp:spPr>
        <a:xfrm>
          <a:off x="7148" y="2426113"/>
          <a:ext cx="2690845" cy="1614507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15225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3CC"/>
              </a:solidFill>
              <a:latin typeface="Georgia" panose="02040502050405020303" pitchFamily="18" charset="0"/>
            </a:rPr>
            <a:t>DATA ANALYSIS</a:t>
          </a:r>
        </a:p>
      </dsp:txBody>
      <dsp:txXfrm>
        <a:off x="7148" y="2426113"/>
        <a:ext cx="2690845" cy="1614507"/>
      </dsp:txXfrm>
    </dsp:sp>
    <dsp:sp modelId="{62DA62DF-35A6-4B2B-AEE1-06528E1730DF}">
      <dsp:nvSpPr>
        <dsp:cNvPr id="0" name=""/>
        <dsp:cNvSpPr/>
      </dsp:nvSpPr>
      <dsp:spPr>
        <a:xfrm>
          <a:off x="3316888" y="2426113"/>
          <a:ext cx="2690845" cy="1614507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p3d extrusionH="15225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33CC"/>
              </a:solidFill>
              <a:latin typeface="Georgia" panose="02040502050405020303" pitchFamily="18" charset="0"/>
            </a:rPr>
            <a:t>UNCOVER INSIGHTS</a:t>
          </a:r>
        </a:p>
      </dsp:txBody>
      <dsp:txXfrm>
        <a:off x="3316888" y="2426113"/>
        <a:ext cx="2690845" cy="1614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1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51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2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 /><Relationship Id="rId3" Type="http://schemas.openxmlformats.org/officeDocument/2006/relationships/diagramLayout" Target="../diagrams/layout1.xml" /><Relationship Id="rId7" Type="http://schemas.openxmlformats.org/officeDocument/2006/relationships/image" Target="../media/image1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Relationship Id="rId9" Type="http://schemas.openxmlformats.org/officeDocument/2006/relationships/image" Target="../media/image3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C8D67-D876-8E4A-9F20-7908140FBAF4}"/>
              </a:ext>
            </a:extLst>
          </p:cNvPr>
          <p:cNvSpPr txBox="1"/>
          <p:nvPr/>
        </p:nvSpPr>
        <p:spPr>
          <a:xfrm>
            <a:off x="5180981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B5A9E-9916-044C-8506-8E3B6FA27BC3}"/>
              </a:ext>
            </a:extLst>
          </p:cNvPr>
          <p:cNvSpPr txBox="1"/>
          <p:nvPr/>
        </p:nvSpPr>
        <p:spPr>
          <a:xfrm>
            <a:off x="5180981" y="2518311"/>
            <a:ext cx="2482314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56C1F50-2F6F-444F-84FC-80091BB24130}"/>
              </a:ext>
            </a:extLst>
          </p:cNvPr>
          <p:cNvSpPr/>
          <p:nvPr/>
        </p:nvSpPr>
        <p:spPr>
          <a:xfrm>
            <a:off x="2582280" y="946686"/>
            <a:ext cx="6027329" cy="4916756"/>
          </a:xfrm>
          <a:prstGeom prst="flowChartMultidocument">
            <a:avLst/>
          </a:prstGeom>
          <a:ln w="19050"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AAFA-632C-E744-80CC-F8835A637A9F}"/>
              </a:ext>
            </a:extLst>
          </p:cNvPr>
          <p:cNvSpPr txBox="1"/>
          <p:nvPr/>
        </p:nvSpPr>
        <p:spPr>
          <a:xfrm>
            <a:off x="2895335" y="2408119"/>
            <a:ext cx="4571292" cy="19389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Data Analytics </a:t>
            </a: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and </a:t>
            </a: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35253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874779"/>
              </p:ext>
            </p:extLst>
          </p:nvPr>
        </p:nvGraphicFramePr>
        <p:xfrm>
          <a:off x="2731911" y="1727201"/>
          <a:ext cx="7213599" cy="4255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41510" y="699911"/>
            <a:ext cx="5994400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percentage share of the top 5 categories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5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Algerian" panose="04020705040A02060702" pitchFamily="82" charset="0"/>
              </a:rPr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Handwriting" panose="03010101010101010101" pitchFamily="66" charset="0"/>
              </a:rPr>
              <a:t>Analysis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and science are the two most popular content categories, indicating that consumers prefer “real life” and “factual information.</a:t>
            </a:r>
          </a:p>
          <a:p>
            <a:pPr marL="0" indent="0" algn="ctr">
              <a:buNone/>
            </a:pP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Handwriting" panose="03010101010101010101" pitchFamily="66" charset="0"/>
              </a:rPr>
              <a:t>Insights</a:t>
            </a:r>
            <a:endParaRPr lang="en-IN" dirty="0">
              <a:solidFill>
                <a:srgbClr val="00B0F0"/>
              </a:solidFill>
              <a:latin typeface="Lucida Handwriting" panose="03010101010101010101" pitchFamily="66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 recurring topic in the top five categories, with “Healthy Eating” rating highest. This may provide an insight to your user base’s audience. You might utilize this information to develop a campaign and collaborate with healthy eating brands to increase user engagement.</a:t>
            </a:r>
          </a:p>
          <a:p>
            <a:pPr marL="0" indent="0" algn="ctr">
              <a:buNone/>
            </a:pPr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Handwriting" panose="03010101010101010101" pitchFamily="66" charset="0"/>
              </a:rPr>
              <a:t>Next Steps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 hoc analysis is enlightening, but it’s time to scale it up for real-time understanding of your business. We can show you how.</a:t>
            </a:r>
          </a:p>
        </p:txBody>
      </p:sp>
    </p:spTree>
    <p:extLst>
      <p:ext uri="{BB962C8B-B14F-4D97-AF65-F5344CB8AC3E}">
        <p14:creationId xmlns:p14="http://schemas.microsoft.com/office/powerpoint/2010/main" val="213744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355" y="2743200"/>
            <a:ext cx="6242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0285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AF00-E7D9-DD4B-A78A-922F3351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2F95A-CE01-E941-A0AF-A3074CE5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3396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E8F9-7B3F-3C4D-B722-EDA36290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FE84-8510-9546-BA05-1C77ABBA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C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Social Buzz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level of activity, discussion or attention surrounding a particular topic, brand, event or individual on social media platform.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running a 3 month initial project in order to prove to them that we are the best firm to work with.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focusing on following tasks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a successful IPO.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content.</a:t>
            </a:r>
          </a:p>
        </p:txBody>
      </p:sp>
    </p:spTree>
    <p:extLst>
      <p:ext uri="{BB962C8B-B14F-4D97-AF65-F5344CB8AC3E}">
        <p14:creationId xmlns:p14="http://schemas.microsoft.com/office/powerpoint/2010/main" val="770255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232C-37D9-9043-B4B3-1B8A6648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PROBLEM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00975" y="1243281"/>
            <a:ext cx="2880000" cy="1800000"/>
            <a:chOff x="4334931" y="3910503"/>
            <a:chExt cx="2880000" cy="1800000"/>
          </a:xfrm>
        </p:grpSpPr>
        <p:sp>
          <p:nvSpPr>
            <p:cNvPr id="4" name="Oval Callout 3"/>
            <p:cNvSpPr/>
            <p:nvPr/>
          </p:nvSpPr>
          <p:spPr>
            <a:xfrm>
              <a:off x="4334931" y="3910503"/>
              <a:ext cx="2880000" cy="1800000"/>
            </a:xfrm>
            <a:prstGeom prst="wedgeEllipseCallout">
              <a:avLst/>
            </a:prstGeom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2311" y="4334932"/>
              <a:ext cx="2178756" cy="97200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day, about 100,000 posts are made.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6473" y="2543927"/>
            <a:ext cx="3088655" cy="1800000"/>
            <a:chOff x="7322174" y="4238982"/>
            <a:chExt cx="2880000" cy="1800000"/>
          </a:xfrm>
        </p:grpSpPr>
        <p:sp>
          <p:nvSpPr>
            <p:cNvPr id="10" name="Oval Callout 9"/>
            <p:cNvSpPr/>
            <p:nvPr/>
          </p:nvSpPr>
          <p:spPr>
            <a:xfrm flipH="1">
              <a:off x="7322174" y="4238982"/>
              <a:ext cx="2880000" cy="1800000"/>
            </a:xfrm>
            <a:prstGeom prst="wedgeEllipseCallout">
              <a:avLst/>
            </a:prstGeom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2310" y="4614882"/>
              <a:ext cx="2386182" cy="1006648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year, 36,500,000 pieces of content are created.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32558" y="4295359"/>
            <a:ext cx="2880000" cy="1800000"/>
            <a:chOff x="1534621" y="4175675"/>
            <a:chExt cx="2880000" cy="1800000"/>
          </a:xfrm>
        </p:grpSpPr>
        <p:sp>
          <p:nvSpPr>
            <p:cNvPr id="13" name="Oval Callout 12"/>
            <p:cNvSpPr/>
            <p:nvPr/>
          </p:nvSpPr>
          <p:spPr>
            <a:xfrm flipH="1">
              <a:off x="1534621" y="4175675"/>
              <a:ext cx="2880000" cy="1800000"/>
            </a:xfrm>
            <a:prstGeom prst="wedgeEllipseCallout">
              <a:avLst/>
            </a:prstGeom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40355" y="4413956"/>
              <a:ext cx="2068532" cy="1323439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profit on such massive amounts of unstructured data.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88056" y="3560272"/>
            <a:ext cx="3924000" cy="2376000"/>
            <a:chOff x="8877763" y="1032342"/>
            <a:chExt cx="3924000" cy="2376000"/>
          </a:xfrm>
        </p:grpSpPr>
        <p:sp>
          <p:nvSpPr>
            <p:cNvPr id="15" name="Oval Callout 14"/>
            <p:cNvSpPr/>
            <p:nvPr/>
          </p:nvSpPr>
          <p:spPr>
            <a:xfrm>
              <a:off x="8877763" y="1032342"/>
              <a:ext cx="3924000" cy="2376000"/>
            </a:xfrm>
            <a:prstGeom prst="wedgeEllipseCallout">
              <a:avLst/>
            </a:prstGeom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9381563" y="1420123"/>
              <a:ext cx="2833515" cy="1600438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Investigation to discover The top 5 most popular content categories on Social Buzz. 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314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0540502"/>
              </p:ext>
            </p:extLst>
          </p:nvPr>
        </p:nvGraphicFramePr>
        <p:xfrm>
          <a:off x="2345500" y="1312434"/>
          <a:ext cx="3291507" cy="364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351926" y="4695930"/>
            <a:ext cx="1800000" cy="1800000"/>
            <a:chOff x="11419219" y="1028700"/>
            <a:chExt cx="2491715" cy="2327168"/>
          </a:xfrm>
        </p:grpSpPr>
        <p:grpSp>
          <p:nvGrpSpPr>
            <p:cNvPr id="4" name="Group 16"/>
            <p:cNvGrpSpPr>
              <a:grpSpLocks noChangeAspect="1"/>
            </p:cNvGrpSpPr>
            <p:nvPr/>
          </p:nvGrpSpPr>
          <p:grpSpPr>
            <a:xfrm>
              <a:off x="11825797" y="1270731"/>
              <a:ext cx="2085137" cy="2085137"/>
              <a:chOff x="0" y="0"/>
              <a:chExt cx="6350000" cy="6350000"/>
            </a:xfrm>
          </p:grpSpPr>
          <p:sp>
            <p:nvSpPr>
              <p:cNvPr id="9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grpSp>
          <p:nvGrpSpPr>
            <p:cNvPr id="5" name="Group 18"/>
            <p:cNvGrpSpPr>
              <a:grpSpLocks noChangeAspect="1"/>
            </p:cNvGrpSpPr>
            <p:nvPr/>
          </p:nvGrpSpPr>
          <p:grpSpPr>
            <a:xfrm>
              <a:off x="11419219" y="1028700"/>
              <a:ext cx="2174041" cy="2165548"/>
              <a:chOff x="0" y="0"/>
              <a:chExt cx="6502400" cy="6477000"/>
            </a:xfrm>
          </p:grpSpPr>
          <p:sp>
            <p:nvSpPr>
              <p:cNvPr id="6" name="Freeform 1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36837" t="-28774" r="-84967" b="-8646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8" name="Freeform 2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grpSp>
        <p:nvGrpSpPr>
          <p:cNvPr id="10" name="Group 9"/>
          <p:cNvGrpSpPr/>
          <p:nvPr/>
        </p:nvGrpSpPr>
        <p:grpSpPr>
          <a:xfrm>
            <a:off x="6953574" y="2328781"/>
            <a:ext cx="1800000" cy="1800000"/>
            <a:chOff x="11411515" y="4002073"/>
            <a:chExt cx="2499419" cy="2305011"/>
          </a:xfrm>
        </p:grpSpPr>
        <p:grpSp>
          <p:nvGrpSpPr>
            <p:cNvPr id="11" name="Group 21"/>
            <p:cNvGrpSpPr>
              <a:grpSpLocks noChangeAspect="1"/>
            </p:cNvGrpSpPr>
            <p:nvPr/>
          </p:nvGrpSpPr>
          <p:grpSpPr>
            <a:xfrm>
              <a:off x="11825797" y="4221947"/>
              <a:ext cx="2085137" cy="2085137"/>
              <a:chOff x="0" y="0"/>
              <a:chExt cx="6350000" cy="6350000"/>
            </a:xfrm>
          </p:grpSpPr>
          <p:sp>
            <p:nvSpPr>
              <p:cNvPr id="15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12" name="Group 23"/>
            <p:cNvGrpSpPr>
              <a:grpSpLocks noChangeAspect="1"/>
            </p:cNvGrpSpPr>
            <p:nvPr/>
          </p:nvGrpSpPr>
          <p:grpSpPr>
            <a:xfrm>
              <a:off x="11411515" y="4002073"/>
              <a:ext cx="2187334" cy="2123082"/>
              <a:chOff x="-23042" y="66269"/>
              <a:chExt cx="6542158" cy="6349987"/>
            </a:xfrm>
          </p:grpSpPr>
          <p:sp>
            <p:nvSpPr>
              <p:cNvPr id="13" name="Freeform 24"/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</p:sp>
          <p:sp>
            <p:nvSpPr>
              <p:cNvPr id="14" name="Freeform 25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grpSp>
        <p:nvGrpSpPr>
          <p:cNvPr id="16" name="Group 15"/>
          <p:cNvGrpSpPr/>
          <p:nvPr/>
        </p:nvGrpSpPr>
        <p:grpSpPr>
          <a:xfrm>
            <a:off x="5723553" y="181456"/>
            <a:ext cx="1800000" cy="1800000"/>
            <a:chOff x="11419219" y="6931132"/>
            <a:chExt cx="2491715" cy="2327168"/>
          </a:xfrm>
        </p:grpSpPr>
        <p:grpSp>
          <p:nvGrpSpPr>
            <p:cNvPr id="17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1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18" name="Group 28"/>
            <p:cNvGrpSpPr>
              <a:grpSpLocks noChangeAspect="1"/>
            </p:cNvGrpSpPr>
            <p:nvPr/>
          </p:nvGrpSpPr>
          <p:grpSpPr>
            <a:xfrm>
              <a:off x="11419219" y="6931132"/>
              <a:ext cx="2174041" cy="2165548"/>
              <a:chOff x="0" y="0"/>
              <a:chExt cx="6502400" cy="6477000"/>
            </a:xfrm>
          </p:grpSpPr>
          <p:sp>
            <p:nvSpPr>
              <p:cNvPr id="19" name="Freeform 2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-164266" t="1917" r="-22903" b="-93994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0" name="Freeform 3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2" name="TextBox 1"/>
          <p:cNvSpPr txBox="1"/>
          <p:nvPr/>
        </p:nvSpPr>
        <p:spPr>
          <a:xfrm>
            <a:off x="8002750" y="728776"/>
            <a:ext cx="2878667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 </a:t>
            </a:r>
          </a:p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(Chief Technical Architect)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2083" y="2834580"/>
            <a:ext cx="1947332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(Senior Principle)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7477" y="5446067"/>
            <a:ext cx="180000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Ravina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Gunjal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Analyst)</a:t>
            </a:r>
          </a:p>
        </p:txBody>
      </p:sp>
    </p:spTree>
    <p:extLst>
      <p:ext uri="{BB962C8B-B14F-4D97-AF65-F5344CB8AC3E}">
        <p14:creationId xmlns:p14="http://schemas.microsoft.com/office/powerpoint/2010/main" val="3489526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latin typeface="Algerian" panose="04020705040A02060702" pitchFamily="82" charset="0"/>
              </a:rPr>
              <a:t>PROCESS</a:t>
            </a: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287282749"/>
              </p:ext>
            </p:extLst>
          </p:nvPr>
        </p:nvGraphicFramePr>
        <p:xfrm>
          <a:off x="2935112" y="1814689"/>
          <a:ext cx="9324622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21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024"/>
              </p:ext>
            </p:extLst>
          </p:nvPr>
        </p:nvGraphicFramePr>
        <p:xfrm>
          <a:off x="2822222" y="2043289"/>
          <a:ext cx="8184444" cy="3951113"/>
        </p:xfrm>
        <a:graphic>
          <a:graphicData uri="http://schemas.openxmlformats.org/drawingml/2006/table">
            <a:tbl>
              <a:tblPr/>
              <a:tblGrid>
                <a:gridCol w="1589213">
                  <a:extLst>
                    <a:ext uri="{9D8B030D-6E8A-4147-A177-3AD203B41FA5}">
                      <a16:colId xmlns:a16="http://schemas.microsoft.com/office/drawing/2014/main" val="1893215251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576917180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2684607335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567326604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2166509417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4124487660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4032924426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3311260107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44807066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3758421013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2928391661"/>
                    </a:ext>
                  </a:extLst>
                </a:gridCol>
                <a:gridCol w="525131">
                  <a:extLst>
                    <a:ext uri="{9D8B030D-6E8A-4147-A177-3AD203B41FA5}">
                      <a16:colId xmlns:a16="http://schemas.microsoft.com/office/drawing/2014/main" val="3961590654"/>
                    </a:ext>
                  </a:extLst>
                </a:gridCol>
                <a:gridCol w="818790">
                  <a:extLst>
                    <a:ext uri="{9D8B030D-6E8A-4147-A177-3AD203B41FA5}">
                      <a16:colId xmlns:a16="http://schemas.microsoft.com/office/drawing/2014/main" val="1754277359"/>
                    </a:ext>
                  </a:extLst>
                </a:gridCol>
              </a:tblGrid>
              <a:tr h="379430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5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252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94733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4325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2332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46666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95356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fitness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88597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19672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72806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speaking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12657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5935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soccer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07014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5894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2191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4498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55978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veganism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55267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22551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582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36444" y="1219200"/>
            <a:ext cx="3341512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Categories with Reaction</a:t>
            </a:r>
          </a:p>
        </p:txBody>
      </p:sp>
    </p:spTree>
    <p:extLst>
      <p:ext uri="{BB962C8B-B14F-4D97-AF65-F5344CB8AC3E}">
        <p14:creationId xmlns:p14="http://schemas.microsoft.com/office/powerpoint/2010/main" val="1538422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IN" sz="4000" dirty="0">
                <a:latin typeface="Algerian" panose="04020705040A02060702" pitchFamily="82" charset="0"/>
              </a:rPr>
              <a:t>INSIGHTS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8537" y="4934228"/>
            <a:ext cx="2972219" cy="88175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85464" y="4934228"/>
            <a:ext cx="2972219" cy="88175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32392" y="4934228"/>
            <a:ext cx="2972219" cy="881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8395" y="1905000"/>
            <a:ext cx="559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From previous slide we get insight from the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0349" y="3428564"/>
            <a:ext cx="1716895" cy="10772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7030A0"/>
                </a:solidFill>
              </a:rPr>
              <a:t>16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latin typeface="Georgia" panose="02040502050405020303" pitchFamily="18" charset="0"/>
              </a:rPr>
              <a:t>Unique Categories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59826" y="4934228"/>
            <a:ext cx="2972219" cy="8817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13617" y="3428564"/>
            <a:ext cx="1715911" cy="10772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7030A0"/>
                </a:solidFill>
                <a:latin typeface="Calibri" panose="020F0502020204030204" pitchFamily="34" charset="0"/>
              </a:rPr>
              <a:t>1736</a:t>
            </a:r>
            <a:r>
              <a:rPr lang="en-IN" dirty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Reaction to animal posts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7506" y="3567063"/>
            <a:ext cx="2641989" cy="8002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800" b="1" dirty="0">
                <a:solidFill>
                  <a:srgbClr val="7030A0"/>
                </a:solidFill>
                <a:latin typeface="Georgia" panose="02040502050405020303" pitchFamily="18" charset="0"/>
              </a:rPr>
              <a:t>JANUARY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</a:t>
            </a:r>
          </a:p>
        </p:txBody>
      </p:sp>
    </p:spTree>
    <p:extLst>
      <p:ext uri="{BB962C8B-B14F-4D97-AF65-F5344CB8AC3E}">
        <p14:creationId xmlns:p14="http://schemas.microsoft.com/office/powerpoint/2010/main" val="3339905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25050"/>
              </p:ext>
            </p:extLst>
          </p:nvPr>
        </p:nvGraphicFramePr>
        <p:xfrm>
          <a:off x="2596443" y="1783644"/>
          <a:ext cx="8184445" cy="4549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49423" y="1072445"/>
            <a:ext cx="4572000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Categories with popularity score</a:t>
            </a:r>
          </a:p>
        </p:txBody>
      </p:sp>
    </p:spTree>
    <p:extLst>
      <p:ext uri="{BB962C8B-B14F-4D97-AF65-F5344CB8AC3E}">
        <p14:creationId xmlns:p14="http://schemas.microsoft.com/office/powerpoint/2010/main" val="161038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572</Words>
  <Application>Microsoft Office PowerPoint</Application>
  <PresentationFormat>Widescreen</PresentationFormat>
  <Paragraphs>297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PowerPoint Presentation</vt:lpstr>
      <vt:lpstr>AGENDA</vt:lpstr>
      <vt:lpstr>Project Recap</vt:lpstr>
      <vt:lpstr>PROBLEM</vt:lpstr>
      <vt:lpstr>PowerPoint Presentation</vt:lpstr>
      <vt:lpstr>PROCESS</vt:lpstr>
      <vt:lpstr>PowerPoint Presentation</vt:lpstr>
      <vt:lpstr>INSIGHTS</vt:lpstr>
      <vt:lpstr>PowerPoint Presentation</vt:lpstr>
      <vt:lpstr>PowerPoint Presentation</vt:lpstr>
      <vt:lpstr>SUMMERY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33</cp:revision>
  <dcterms:created xsi:type="dcterms:W3CDTF">2024-03-01T16:43:58Z</dcterms:created>
  <dcterms:modified xsi:type="dcterms:W3CDTF">2024-03-03T14:56:50Z</dcterms:modified>
</cp:coreProperties>
</file>