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webextensions/webextension1.xml" ContentType="application/vnd.ms-office.webextension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47"/>
  </p:notesMasterIdLst>
  <p:sldIdLst>
    <p:sldId id="256" r:id="rId3"/>
    <p:sldId id="293" r:id="rId4"/>
    <p:sldId id="258" r:id="rId5"/>
    <p:sldId id="259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301" r:id="rId42"/>
    <p:sldId id="288" r:id="rId43"/>
    <p:sldId id="289" r:id="rId44"/>
    <p:sldId id="290" r:id="rId45"/>
    <p:sldId id="291" r:id="rId46"/>
  </p:sldIdLst>
  <p:sldSz cx="9144000" cy="5143500" type="screen16x9"/>
  <p:notesSz cx="6858000" cy="9144000"/>
  <p:embeddedFontLst>
    <p:embeddedFont>
      <p:font typeface="Exo" panose="020B0604020202020204" charset="0"/>
      <p:regular r:id="rId48"/>
      <p:bold r:id="rId49"/>
      <p:italic r:id="rId50"/>
      <p:boldItalic r:id="rId51"/>
    </p:embeddedFont>
    <p:embeddedFont>
      <p:font typeface="Kanit" panose="020B0604020202020204" charset="-34"/>
      <p:regular r:id="rId52"/>
      <p:bold r:id="rId53"/>
      <p:italic r:id="rId54"/>
      <p:boldItalic r:id="rId55"/>
    </p:embeddedFont>
    <p:embeddedFont>
      <p:font typeface="Mulish" panose="020B0604020202020204" charset="0"/>
      <p:regular r:id="rId56"/>
      <p:bold r:id="rId57"/>
      <p:italic r:id="rId58"/>
      <p:boldItalic r:id="rId59"/>
    </p:embeddedFont>
    <p:embeddedFont>
      <p:font typeface="Proxima Nova" panose="020B0604020202020204" charset="0"/>
      <p:regular r:id="rId60"/>
      <p:bold r:id="rId61"/>
      <p:italic r:id="rId62"/>
      <p:boldItalic r:id="rId63"/>
    </p:embeddedFont>
    <p:embeddedFont>
      <p:font typeface="Proxima Nova Semibold" panose="020B0604020202020204" charset="0"/>
      <p:regular r:id="rId64"/>
      <p:bold r:id="rId65"/>
      <p:boldItalic r:id="rId66"/>
    </p:embeddedFont>
    <p:embeddedFont>
      <p:font typeface="PT Sans" panose="020B0503020203020204" pitchFamily="34" charset="0"/>
      <p:regular r:id="rId67"/>
      <p:bold r:id="rId68"/>
      <p:italic r:id="rId69"/>
      <p:boldItalic r:id="rId70"/>
    </p:embeddedFont>
    <p:embeddedFont>
      <p:font typeface="Segoe UI Light" panose="020B0502040204020203" pitchFamily="34" charset="0"/>
      <p:regular r:id="rId71"/>
      <p:italic r:id="rId7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C8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57CF3CD-377D-4D9F-94CF-555596DA4BE5}">
  <a:tblStyle styleId="{A57CF3CD-377D-4D9F-94CF-555596DA4BE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0" autoAdjust="0"/>
    <p:restoredTop sz="91871" autoAdjust="0"/>
  </p:normalViewPr>
  <p:slideViewPr>
    <p:cSldViewPr snapToGrid="0">
      <p:cViewPr varScale="1">
        <p:scale>
          <a:sx n="101" d="100"/>
          <a:sy n="101" d="100"/>
        </p:scale>
        <p:origin x="53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63" Type="http://schemas.openxmlformats.org/officeDocument/2006/relationships/font" Target="fonts/font16.fntdata"/><Relationship Id="rId68" Type="http://schemas.openxmlformats.org/officeDocument/2006/relationships/font" Target="fonts/font21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font" Target="fonts/font6.fntdata"/><Relationship Id="rId58" Type="http://schemas.openxmlformats.org/officeDocument/2006/relationships/font" Target="fonts/font11.fntdata"/><Relationship Id="rId66" Type="http://schemas.openxmlformats.org/officeDocument/2006/relationships/font" Target="fonts/font19.fntdata"/><Relationship Id="rId74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font" Target="fonts/font14.fntdata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font" Target="fonts/font1.fntdata"/><Relationship Id="rId56" Type="http://schemas.openxmlformats.org/officeDocument/2006/relationships/font" Target="fonts/font9.fntdata"/><Relationship Id="rId64" Type="http://schemas.openxmlformats.org/officeDocument/2006/relationships/font" Target="fonts/font17.fntdata"/><Relationship Id="rId69" Type="http://schemas.openxmlformats.org/officeDocument/2006/relationships/font" Target="fonts/font22.fntdata"/><Relationship Id="rId8" Type="http://schemas.openxmlformats.org/officeDocument/2006/relationships/slide" Target="slides/slide6.xml"/><Relationship Id="rId51" Type="http://schemas.openxmlformats.org/officeDocument/2006/relationships/font" Target="fonts/font4.fntdata"/><Relationship Id="rId72" Type="http://schemas.openxmlformats.org/officeDocument/2006/relationships/font" Target="fonts/font25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font" Target="fonts/font12.fntdata"/><Relationship Id="rId67" Type="http://schemas.openxmlformats.org/officeDocument/2006/relationships/font" Target="fonts/font20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font" Target="fonts/font7.fntdata"/><Relationship Id="rId62" Type="http://schemas.openxmlformats.org/officeDocument/2006/relationships/font" Target="fonts/font15.fntdata"/><Relationship Id="rId70" Type="http://schemas.openxmlformats.org/officeDocument/2006/relationships/font" Target="fonts/font23.fntdata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2.fntdata"/><Relationship Id="rId57" Type="http://schemas.openxmlformats.org/officeDocument/2006/relationships/font" Target="fonts/font10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font" Target="fonts/font5.fntdata"/><Relationship Id="rId60" Type="http://schemas.openxmlformats.org/officeDocument/2006/relationships/font" Target="fonts/font13.fntdata"/><Relationship Id="rId65" Type="http://schemas.openxmlformats.org/officeDocument/2006/relationships/font" Target="fonts/font18.fntdata"/><Relationship Id="rId73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76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font" Target="fonts/font24.fntdata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4C23D3-A222-464B-AA79-0901C6A750DD}" type="doc">
      <dgm:prSet loTypeId="urn:microsoft.com/office/officeart/2008/layout/AlternatingPictureCircles" loCatId="picture" qsTypeId="urn:microsoft.com/office/officeart/2005/8/quickstyle/simple1" qsCatId="simple" csTypeId="urn:microsoft.com/office/officeart/2005/8/colors/accent1_2" csCatId="accent1" phldr="1"/>
      <dgm:spPr/>
    </dgm:pt>
    <dgm:pt modelId="{820E37BB-0EF2-4F00-AD6B-7A80D8032875}">
      <dgm:prSet phldrT="[Text]" custT="1"/>
      <dgm:spPr/>
      <dgm:t>
        <a:bodyPr/>
        <a:lstStyle/>
        <a:p>
          <a:r>
            <a:rPr lang="en-US" sz="1800" dirty="0">
              <a:solidFill>
                <a:srgbClr val="002060"/>
              </a:solidFill>
            </a:rPr>
            <a:t>Top</a:t>
          </a:r>
        </a:p>
        <a:p>
          <a:r>
            <a:rPr lang="en-US" sz="1800" dirty="0">
              <a:solidFill>
                <a:srgbClr val="002060"/>
              </a:solidFill>
            </a:rPr>
            <a:t>5</a:t>
          </a:r>
        </a:p>
      </dgm:t>
    </dgm:pt>
    <dgm:pt modelId="{93B0FD03-E60E-4D36-8B64-2D47AD4E83F7}" type="parTrans" cxnId="{BFC399C9-5FBE-4FB5-9FB6-FFB7BECB3005}">
      <dgm:prSet/>
      <dgm:spPr/>
      <dgm:t>
        <a:bodyPr/>
        <a:lstStyle/>
        <a:p>
          <a:endParaRPr lang="en-US"/>
        </a:p>
      </dgm:t>
    </dgm:pt>
    <dgm:pt modelId="{88164601-D045-49AC-B2BD-B0263B19D45E}" type="sibTrans" cxnId="{BFC399C9-5FBE-4FB5-9FB6-FFB7BECB3005}">
      <dgm:prSet/>
      <dgm:spPr/>
      <dgm:t>
        <a:bodyPr/>
        <a:lstStyle/>
        <a:p>
          <a:endParaRPr lang="en-US"/>
        </a:p>
      </dgm:t>
    </dgm:pt>
    <dgm:pt modelId="{F57E3FE4-9D84-4C39-A5AE-72C5EBEEB0F1}" type="pres">
      <dgm:prSet presAssocID="{FB4C23D3-A222-464B-AA79-0901C6A750DD}" presName="Name0" presStyleCnt="0">
        <dgm:presLayoutVars>
          <dgm:chMax/>
          <dgm:chPref/>
          <dgm:dir/>
        </dgm:presLayoutVars>
      </dgm:prSet>
      <dgm:spPr/>
    </dgm:pt>
    <dgm:pt modelId="{4DB9DBB4-8931-40F9-8B99-73BF26390AA0}" type="pres">
      <dgm:prSet presAssocID="{820E37BB-0EF2-4F00-AD6B-7A80D8032875}" presName="composite" presStyleCnt="0"/>
      <dgm:spPr/>
    </dgm:pt>
    <dgm:pt modelId="{976839AE-63B7-40D6-B016-7A91202E9985}" type="pres">
      <dgm:prSet presAssocID="{820E37BB-0EF2-4F00-AD6B-7A80D8032875}" presName="Accent" presStyleLbl="alignNode1" presStyleIdx="0" presStyleCnt="1" custScaleX="85453" custScaleY="82283" custLinFactNeighborX="-3281" custLinFactNeighborY="63277">
        <dgm:presLayoutVars>
          <dgm:chMax val="0"/>
          <dgm:chPref val="0"/>
        </dgm:presLayoutVars>
      </dgm:prSet>
      <dgm:spPr>
        <a:solidFill>
          <a:schemeClr val="bg2">
            <a:lumMod val="95000"/>
            <a:lumOff val="5000"/>
          </a:schemeClr>
        </a:solidFill>
      </dgm:spPr>
    </dgm:pt>
    <dgm:pt modelId="{4CD255F7-E0DA-442F-A65B-DDC77EAEED7E}" type="pres">
      <dgm:prSet presAssocID="{820E37BB-0EF2-4F00-AD6B-7A80D8032875}" presName="Image" presStyleLbl="bgImgPlace1" presStyleIdx="0" presStyleCnt="1" custScaleX="160716" custScaleY="206203" custLinFactNeighborX="4987" custLinFactNeighborY="-10586">
        <dgm:presLayoutVars>
          <dgm:chMax val="0"/>
          <dgm:chPref val="0"/>
          <dgm:bulletEnabled val="1"/>
        </dgm:presLayoutVars>
      </dgm:prSet>
      <dgm:spPr>
        <a:blipFill>
          <a:blip xmlns:r="http://schemas.openxmlformats.org/officeDocument/2006/relationships" r:embed="rId1"/>
          <a:srcRect/>
          <a:stretch>
            <a:fillRect t="-4000" b="-4000"/>
          </a:stretch>
        </a:blipFill>
        <a:scene3d>
          <a:camera prst="isometricOffAxis1Right"/>
          <a:lightRig rig="threePt" dir="t"/>
        </a:scene3d>
      </dgm:spPr>
    </dgm:pt>
    <dgm:pt modelId="{5A6A5D20-F425-42A7-AD31-F7762330946B}" type="pres">
      <dgm:prSet presAssocID="{820E37BB-0EF2-4F00-AD6B-7A80D8032875}" presName="Parent" presStyleLbl="fgAccFollowNode1" presStyleIdx="0" presStyleCnt="1" custScaleX="70426" custScaleY="78094" custLinFactNeighborX="1953" custLinFactNeighborY="76573">
        <dgm:presLayoutVars>
          <dgm:chMax val="0"/>
          <dgm:chPref val="0"/>
          <dgm:bulletEnabled val="1"/>
        </dgm:presLayoutVars>
      </dgm:prSet>
      <dgm:spPr/>
    </dgm:pt>
    <dgm:pt modelId="{7C220224-4B4E-4166-8ECC-F642D3C36FC7}" type="pres">
      <dgm:prSet presAssocID="{820E37BB-0EF2-4F00-AD6B-7A80D8032875}" presName="Space" presStyleCnt="0">
        <dgm:presLayoutVars>
          <dgm:chMax val="0"/>
          <dgm:chPref val="0"/>
        </dgm:presLayoutVars>
      </dgm:prSet>
      <dgm:spPr/>
    </dgm:pt>
  </dgm:ptLst>
  <dgm:cxnLst>
    <dgm:cxn modelId="{688D887B-5D2C-4044-A799-FED9E26F4FB9}" type="presOf" srcId="{820E37BB-0EF2-4F00-AD6B-7A80D8032875}" destId="{5A6A5D20-F425-42A7-AD31-F7762330946B}" srcOrd="0" destOrd="0" presId="urn:microsoft.com/office/officeart/2008/layout/AlternatingPictureCircles"/>
    <dgm:cxn modelId="{CDE32B8C-5EA2-416C-91E3-ED480B8C31D3}" type="presOf" srcId="{FB4C23D3-A222-464B-AA79-0901C6A750DD}" destId="{F57E3FE4-9D84-4C39-A5AE-72C5EBEEB0F1}" srcOrd="0" destOrd="0" presId="urn:microsoft.com/office/officeart/2008/layout/AlternatingPictureCircles"/>
    <dgm:cxn modelId="{BFC399C9-5FBE-4FB5-9FB6-FFB7BECB3005}" srcId="{FB4C23D3-A222-464B-AA79-0901C6A750DD}" destId="{820E37BB-0EF2-4F00-AD6B-7A80D8032875}" srcOrd="0" destOrd="0" parTransId="{93B0FD03-E60E-4D36-8B64-2D47AD4E83F7}" sibTransId="{88164601-D045-49AC-B2BD-B0263B19D45E}"/>
    <dgm:cxn modelId="{2A6458D9-7A82-4E69-9B66-EDA333DDCC61}" type="presParOf" srcId="{F57E3FE4-9D84-4C39-A5AE-72C5EBEEB0F1}" destId="{4DB9DBB4-8931-40F9-8B99-73BF26390AA0}" srcOrd="0" destOrd="0" presId="urn:microsoft.com/office/officeart/2008/layout/AlternatingPictureCircles"/>
    <dgm:cxn modelId="{0DEAC50E-1B01-4D31-BA4B-49B362C6393E}" type="presParOf" srcId="{4DB9DBB4-8931-40F9-8B99-73BF26390AA0}" destId="{976839AE-63B7-40D6-B016-7A91202E9985}" srcOrd="0" destOrd="0" presId="urn:microsoft.com/office/officeart/2008/layout/AlternatingPictureCircles"/>
    <dgm:cxn modelId="{ABA09611-07E7-4E09-9D9B-824E55220835}" type="presParOf" srcId="{4DB9DBB4-8931-40F9-8B99-73BF26390AA0}" destId="{4CD255F7-E0DA-442F-A65B-DDC77EAEED7E}" srcOrd="1" destOrd="0" presId="urn:microsoft.com/office/officeart/2008/layout/AlternatingPictureCircles"/>
    <dgm:cxn modelId="{80B383EF-46F3-4258-BF2E-36A6F9FEDD3B}" type="presParOf" srcId="{4DB9DBB4-8931-40F9-8B99-73BF26390AA0}" destId="{5A6A5D20-F425-42A7-AD31-F7762330946B}" srcOrd="2" destOrd="0" presId="urn:microsoft.com/office/officeart/2008/layout/AlternatingPictureCircles"/>
    <dgm:cxn modelId="{E47870F2-4DD3-4F14-9411-CA7626202A33}" type="presParOf" srcId="{4DB9DBB4-8931-40F9-8B99-73BF26390AA0}" destId="{7C220224-4B4E-4166-8ECC-F642D3C36FC7}" srcOrd="3" destOrd="0" presId="urn:microsoft.com/office/officeart/2008/layout/AlternatingPictureCircle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46F604-6ED9-4670-B45B-3FC9D1AC76B3}" type="doc">
      <dgm:prSet loTypeId="urn:microsoft.com/office/officeart/2008/layout/AlternatingPictureCircles" loCatId="picture" qsTypeId="urn:microsoft.com/office/officeart/2005/8/quickstyle/simple1" qsCatId="simple" csTypeId="urn:microsoft.com/office/officeart/2005/8/colors/accent1_2" csCatId="accent1" phldr="1"/>
      <dgm:spPr/>
    </dgm:pt>
    <dgm:pt modelId="{174138C7-B071-49E6-B2C8-912C512A8E58}">
      <dgm:prSet phldrT="[Text]" custT="1"/>
      <dgm:spPr/>
      <dgm:t>
        <a:bodyPr/>
        <a:lstStyle/>
        <a:p>
          <a:r>
            <a:rPr lang="en-US" sz="1400" kern="1200" dirty="0">
              <a:solidFill>
                <a:srgbClr val="002060"/>
              </a:solidFill>
              <a:latin typeface="Arial"/>
              <a:ea typeface="+mn-ea"/>
              <a:cs typeface="+mn-cs"/>
            </a:rPr>
            <a:t>Bottom </a:t>
          </a:r>
        </a:p>
        <a:p>
          <a:r>
            <a:rPr lang="en-US" sz="1400" kern="1200" dirty="0">
              <a:solidFill>
                <a:srgbClr val="002060"/>
              </a:solidFill>
              <a:latin typeface="Arial"/>
              <a:ea typeface="+mn-ea"/>
              <a:cs typeface="+mn-cs"/>
            </a:rPr>
            <a:t>5</a:t>
          </a:r>
        </a:p>
      </dgm:t>
    </dgm:pt>
    <dgm:pt modelId="{758FD9CE-AC9A-41DB-A69D-631EAC4FCF5F}" type="parTrans" cxnId="{5E8BF1C4-03B3-4330-BE42-551614643C45}">
      <dgm:prSet/>
      <dgm:spPr/>
      <dgm:t>
        <a:bodyPr/>
        <a:lstStyle/>
        <a:p>
          <a:endParaRPr lang="en-US"/>
        </a:p>
      </dgm:t>
    </dgm:pt>
    <dgm:pt modelId="{4279ACBC-322C-4702-9904-8679459E67CE}" type="sibTrans" cxnId="{5E8BF1C4-03B3-4330-BE42-551614643C45}">
      <dgm:prSet/>
      <dgm:spPr/>
      <dgm:t>
        <a:bodyPr/>
        <a:lstStyle/>
        <a:p>
          <a:endParaRPr lang="en-US"/>
        </a:p>
      </dgm:t>
    </dgm:pt>
    <dgm:pt modelId="{BC0CDD11-8B36-4D5C-86A5-C861E53C775C}" type="pres">
      <dgm:prSet presAssocID="{2F46F604-6ED9-4670-B45B-3FC9D1AC76B3}" presName="Name0" presStyleCnt="0">
        <dgm:presLayoutVars>
          <dgm:chMax/>
          <dgm:chPref/>
          <dgm:dir/>
        </dgm:presLayoutVars>
      </dgm:prSet>
      <dgm:spPr/>
    </dgm:pt>
    <dgm:pt modelId="{B86860BD-1266-4ABF-B9BD-C983432E7211}" type="pres">
      <dgm:prSet presAssocID="{174138C7-B071-49E6-B2C8-912C512A8E58}" presName="composite" presStyleCnt="0"/>
      <dgm:spPr/>
    </dgm:pt>
    <dgm:pt modelId="{7C3221E8-16CE-45B5-959F-67987A6F1810}" type="pres">
      <dgm:prSet presAssocID="{174138C7-B071-49E6-B2C8-912C512A8E58}" presName="Accent" presStyleLbl="alignNode1" presStyleIdx="0" presStyleCnt="1" custScaleX="96920" custScaleY="86312" custLinFactNeighborX="-7522" custLinFactNeighborY="70158">
        <dgm:presLayoutVars>
          <dgm:chMax val="0"/>
          <dgm:chPref val="0"/>
        </dgm:presLayoutVars>
      </dgm:prSet>
      <dgm:spPr>
        <a:solidFill>
          <a:schemeClr val="bg2">
            <a:lumMod val="95000"/>
            <a:lumOff val="5000"/>
          </a:schemeClr>
        </a:solidFill>
      </dgm:spPr>
    </dgm:pt>
    <dgm:pt modelId="{851F24F5-B456-4CB3-921D-17A8C512E8F6}" type="pres">
      <dgm:prSet presAssocID="{174138C7-B071-49E6-B2C8-912C512A8E58}" presName="Image" presStyleLbl="bgImgPlace1" presStyleIdx="0" presStyleCnt="1" custScaleX="160782" custScaleY="197688" custLinFactNeighborX="-848" custLinFactNeighborY="9773">
        <dgm:presLayoutVars>
          <dgm:chMax val="0"/>
          <dgm:chPref val="0"/>
          <dgm:bulletEnabled val="1"/>
        </dgm:presLayoutVars>
      </dgm:prSet>
      <dgm:spPr>
        <a:xfrm>
          <a:off x="1915" y="50354"/>
          <a:ext cx="2006021" cy="2422119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t="-4000" b="-4000"/>
          </a:stretch>
        </a:blipFill>
        <a:ln w="25400" cap="flat" cmpd="sng" algn="ctr">
          <a:solidFill>
            <a:srgbClr val="8FFFFF">
              <a:hueOff val="0"/>
              <a:satOff val="0"/>
              <a:lumOff val="0"/>
              <a:alphaOff val="0"/>
            </a:srgbClr>
          </a:solidFill>
          <a:prstDash val="solid"/>
        </a:ln>
        <a:effectLst/>
        <a:scene3d>
          <a:camera prst="isometricOffAxis1Right"/>
          <a:lightRig rig="threePt" dir="t"/>
        </a:scene3d>
      </dgm:spPr>
    </dgm:pt>
    <dgm:pt modelId="{5F30CC94-1590-4D37-A95E-13F8552E9F14}" type="pres">
      <dgm:prSet presAssocID="{174138C7-B071-49E6-B2C8-912C512A8E58}" presName="Parent" presStyleLbl="fgAccFollowNode1" presStyleIdx="0" presStyleCnt="1" custScaleX="84895" custScaleY="77481" custLinFactNeighborX="-6006" custLinFactNeighborY="89653">
        <dgm:presLayoutVars>
          <dgm:chMax val="0"/>
          <dgm:chPref val="0"/>
          <dgm:bulletEnabled val="1"/>
        </dgm:presLayoutVars>
      </dgm:prSet>
      <dgm:spPr/>
    </dgm:pt>
    <dgm:pt modelId="{AB29E218-99EC-4D90-AA7C-E28D1B9E46C6}" type="pres">
      <dgm:prSet presAssocID="{174138C7-B071-49E6-B2C8-912C512A8E58}" presName="Space" presStyleCnt="0">
        <dgm:presLayoutVars>
          <dgm:chMax val="0"/>
          <dgm:chPref val="0"/>
        </dgm:presLayoutVars>
      </dgm:prSet>
      <dgm:spPr/>
    </dgm:pt>
  </dgm:ptLst>
  <dgm:cxnLst>
    <dgm:cxn modelId="{2BDEFEA4-9092-43C9-A79E-CA9A4BF45122}" type="presOf" srcId="{2F46F604-6ED9-4670-B45B-3FC9D1AC76B3}" destId="{BC0CDD11-8B36-4D5C-86A5-C861E53C775C}" srcOrd="0" destOrd="0" presId="urn:microsoft.com/office/officeart/2008/layout/AlternatingPictureCircles"/>
    <dgm:cxn modelId="{5E8BF1C4-03B3-4330-BE42-551614643C45}" srcId="{2F46F604-6ED9-4670-B45B-3FC9D1AC76B3}" destId="{174138C7-B071-49E6-B2C8-912C512A8E58}" srcOrd="0" destOrd="0" parTransId="{758FD9CE-AC9A-41DB-A69D-631EAC4FCF5F}" sibTransId="{4279ACBC-322C-4702-9904-8679459E67CE}"/>
    <dgm:cxn modelId="{999055E0-1F50-4E08-98B5-4D1B06DD185F}" type="presOf" srcId="{174138C7-B071-49E6-B2C8-912C512A8E58}" destId="{5F30CC94-1590-4D37-A95E-13F8552E9F14}" srcOrd="0" destOrd="0" presId="urn:microsoft.com/office/officeart/2008/layout/AlternatingPictureCircles"/>
    <dgm:cxn modelId="{B3D2F400-4BD6-4C8E-978C-E8192E361AF1}" type="presParOf" srcId="{BC0CDD11-8B36-4D5C-86A5-C861E53C775C}" destId="{B86860BD-1266-4ABF-B9BD-C983432E7211}" srcOrd="0" destOrd="0" presId="urn:microsoft.com/office/officeart/2008/layout/AlternatingPictureCircles"/>
    <dgm:cxn modelId="{28B2217D-6FDD-44D4-911B-C47A7A4D1196}" type="presParOf" srcId="{B86860BD-1266-4ABF-B9BD-C983432E7211}" destId="{7C3221E8-16CE-45B5-959F-67987A6F1810}" srcOrd="0" destOrd="0" presId="urn:microsoft.com/office/officeart/2008/layout/AlternatingPictureCircles"/>
    <dgm:cxn modelId="{98781638-779A-4206-A684-8576BDF2D9D0}" type="presParOf" srcId="{B86860BD-1266-4ABF-B9BD-C983432E7211}" destId="{851F24F5-B456-4CB3-921D-17A8C512E8F6}" srcOrd="1" destOrd="0" presId="urn:microsoft.com/office/officeart/2008/layout/AlternatingPictureCircles"/>
    <dgm:cxn modelId="{B36D7B03-F81F-41B3-A269-540D5261AA61}" type="presParOf" srcId="{B86860BD-1266-4ABF-B9BD-C983432E7211}" destId="{5F30CC94-1590-4D37-A95E-13F8552E9F14}" srcOrd="2" destOrd="0" presId="urn:microsoft.com/office/officeart/2008/layout/AlternatingPictureCircles"/>
    <dgm:cxn modelId="{37EC9DA6-5861-4541-B4B5-CCA2F17541AE}" type="presParOf" srcId="{B86860BD-1266-4ABF-B9BD-C983432E7211}" destId="{AB29E218-99EC-4D90-AA7C-E28D1B9E46C6}" srcOrd="3" destOrd="0" presId="urn:microsoft.com/office/officeart/2008/layout/AlternatingPictureCircle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6839AE-63B7-40D6-B016-7A91202E9985}">
      <dsp:nvSpPr>
        <dsp:cNvPr id="0" name=""/>
        <dsp:cNvSpPr/>
      </dsp:nvSpPr>
      <dsp:spPr>
        <a:xfrm>
          <a:off x="2054161" y="1700501"/>
          <a:ext cx="1263432" cy="1216510"/>
        </a:xfrm>
        <a:prstGeom prst="donut">
          <a:avLst>
            <a:gd name="adj" fmla="val 11010"/>
          </a:avLst>
        </a:prstGeom>
        <a:solidFill>
          <a:schemeClr val="bg2">
            <a:lumMod val="95000"/>
            <a:lumOff val="5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D255F7-E0DA-442F-A65B-DDC77EAEED7E}">
      <dsp:nvSpPr>
        <dsp:cNvPr id="0" name=""/>
        <dsp:cNvSpPr/>
      </dsp:nvSpPr>
      <dsp:spPr>
        <a:xfrm>
          <a:off x="92062" y="0"/>
          <a:ext cx="2922501" cy="2835074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t="-4000" b="-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isometricOffAxis1Right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6A5D20-F425-42A7-AD31-F7762330946B}">
      <dsp:nvSpPr>
        <dsp:cNvPr id="0" name=""/>
        <dsp:cNvSpPr/>
      </dsp:nvSpPr>
      <dsp:spPr>
        <a:xfrm>
          <a:off x="2350833" y="1891240"/>
          <a:ext cx="812151" cy="900538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2060"/>
              </a:solidFill>
            </a:rPr>
            <a:t>Top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2060"/>
              </a:solidFill>
            </a:rPr>
            <a:t>5</a:t>
          </a:r>
        </a:p>
      </dsp:txBody>
      <dsp:txXfrm>
        <a:off x="2469770" y="2023121"/>
        <a:ext cx="574277" cy="6367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3221E8-16CE-45B5-959F-67987A6F1810}">
      <dsp:nvSpPr>
        <dsp:cNvPr id="0" name=""/>
        <dsp:cNvSpPr/>
      </dsp:nvSpPr>
      <dsp:spPr>
        <a:xfrm>
          <a:off x="1872950" y="1985925"/>
          <a:ext cx="1407237" cy="1253158"/>
        </a:xfrm>
        <a:prstGeom prst="donut">
          <a:avLst>
            <a:gd name="adj" fmla="val 11010"/>
          </a:avLst>
        </a:prstGeom>
        <a:solidFill>
          <a:schemeClr val="bg2">
            <a:lumMod val="95000"/>
            <a:lumOff val="5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1F24F5-B456-4CB3-921D-17A8C512E8F6}">
      <dsp:nvSpPr>
        <dsp:cNvPr id="0" name=""/>
        <dsp:cNvSpPr/>
      </dsp:nvSpPr>
      <dsp:spPr>
        <a:xfrm>
          <a:off x="0" y="416903"/>
          <a:ext cx="2871192" cy="2669188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t="-4000" b="-4000"/>
          </a:stretch>
        </a:blipFill>
        <a:ln w="25400" cap="flat" cmpd="sng" algn="ctr">
          <a:solidFill>
            <a:srgbClr val="8FFFFF">
              <a:hueOff val="0"/>
              <a:satOff val="0"/>
              <a:lumOff val="0"/>
              <a:alphaOff val="0"/>
            </a:srgbClr>
          </a:solidFill>
          <a:prstDash val="solid"/>
        </a:ln>
        <a:effectLst/>
        <a:scene3d>
          <a:camera prst="isometricOffAxis1Right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30CC94-1590-4D37-A95E-13F8552E9F14}">
      <dsp:nvSpPr>
        <dsp:cNvPr id="0" name=""/>
        <dsp:cNvSpPr/>
      </dsp:nvSpPr>
      <dsp:spPr>
        <a:xfrm>
          <a:off x="2137056" y="2196098"/>
          <a:ext cx="961424" cy="877423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2060"/>
              </a:solidFill>
              <a:latin typeface="Arial"/>
              <a:ea typeface="+mn-ea"/>
              <a:cs typeface="+mn-cs"/>
            </a:rPr>
            <a:t>Bottom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2060"/>
              </a:solidFill>
              <a:latin typeface="Arial"/>
              <a:ea typeface="+mn-ea"/>
              <a:cs typeface="+mn-cs"/>
            </a:rPr>
            <a:t>5</a:t>
          </a:r>
        </a:p>
      </dsp:txBody>
      <dsp:txXfrm>
        <a:off x="2277853" y="2324594"/>
        <a:ext cx="679830" cy="6204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PictureCircles">
  <dgm:title val=""/>
  <dgm:desc val=""/>
  <dgm:catLst>
    <dgm:cat type="picture" pri="17000"/>
    <dgm:cat type="pictureconvert" pri="1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3" destOrd="0"/>
      </dgm:cxnLst>
      <dgm:bg/>
      <dgm:whole/>
    </dgm:dataModel>
  </dgm:clrData>
  <dgm:layoutNode name="Name0">
    <dgm:varLst>
      <dgm:chMax/>
      <dgm:chPref/>
      <dgm:dir/>
    </dgm:varLst>
    <dgm:alg type="lin">
      <dgm:param type="linDir" val="fromT"/>
      <dgm:param type="fallback" val="2D"/>
      <dgm:param type="horzAlign" val="ctr"/>
      <dgm:param type="nodeVertAlign" val="t"/>
    </dgm:alg>
    <dgm:shape xmlns:r="http://schemas.openxmlformats.org/officeDocument/2006/relationships" r:blip="">
      <dgm:adjLst/>
    </dgm:shape>
    <dgm:choose name="Name1">
      <dgm:if name="Name2" axis="ch" ptType="node" func="cnt" op="gte" val="2">
        <dgm:constrLst>
          <dgm:constr type="primFontSz" for="des" ptType="node" op="equ" val="65"/>
          <dgm:constr type="w" for="ch" forName="composite" refType="h" refFor="ch" refForName="composite" fact="2.9499"/>
          <dgm:constr type="h" for="ch" forName="composite" refType="h"/>
          <dgm:constr type="h" for="ch" forName="ConnectorComposite" refType="w" refFor="ch" refForName="composite" op="equ" fact="0.1685"/>
          <dgm:constr type="w" for="ch" forName="ConnectorComposite" refType="h" refFor="ch" refForName="ConnectorComposite" op="equ"/>
        </dgm:constrLst>
      </dgm:if>
      <dgm:else name="Name3">
        <dgm:constrLst>
          <dgm:constr type="primFontSz" for="des" ptType="node" op="equ" val="65"/>
          <dgm:constr type="w" for="ch" forName="composite" refType="h" refFor="ch" refForName="composite" fact="1.9752"/>
          <dgm:constr type="h" for="ch" forName="composite" refType="h"/>
          <dgm:constr type="h" for="ch" forName="ConnectorComposite" refType="w" refFor="ch" refForName="composite" op="equ" fact="0.1685"/>
          <dgm:constr type="w" for="ch" forName="ConnectorComposite" refType="h" refFor="ch" refForName="ConnectorComposite" op="equ"/>
        </dgm:constrLst>
      </dgm:else>
    </dgm:choose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4">
          <dgm:if name="Name5" axis="precedSib" ptType="sibTrans" func="cnt" op="lte" val="0">
            <dgm:choose name="Name6">
              <dgm:if name="Name7" axis="followSib" ptType="sibTrans" func="cnt" op="lte" val="0">
                <dgm:choose name="Name8">
                  <dgm:if name="Name9" func="var" arg="dir" op="equ" val="norm">
                    <dgm:constrLst>
                      <dgm:constr type="l" for="ch" forName="Accent" refType="w" fact="0.4937"/>
                      <dgm:constr type="t" for="ch" forName="Accent" refType="h" fact="0"/>
                      <dgm:constr type="h" for="ch" forName="Accent" refType="w" refFor="ch" refForName="Accent"/>
                      <dgm:constr type="w" for="ch" forName="Accent" refType="w" fact="0.5063"/>
                      <dgm:constr type="l" for="ch" forName="Parent" refType="w" fact="0.5494"/>
                      <dgm:constr type="t" for="ch" forName="Parent" refType="h" fact="0.11"/>
                      <dgm:constr type="h" for="ch" forName="Parent" refType="w" refFor="ch" refForName="Parent"/>
                      <dgm:constr type="w" for="ch" forName="Parent" refType="w" fact="0.3949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6227"/>
                    </dgm:constrLst>
                  </dgm:if>
                  <dgm:else name="Name10">
                    <dgm:constrLst>
                      <dgm:constr type="l" for="ch" forName="Accent" refType="w" fact="0"/>
                      <dgm:constr type="t" for="ch" forName="Accent" refType="h" fact="0"/>
                      <dgm:constr type="h" for="ch" forName="Accent" refType="w" refFor="ch" refForName="Accent"/>
                      <dgm:constr type="w" for="ch" forName="Accent" refType="w" fact="0.5063"/>
                      <dgm:constr type="l" for="ch" forName="Parent" refType="w" fact="0.0557"/>
                      <dgm:constr type="t" for="ch" forName="Parent" refType="h" fact="0.11"/>
                      <dgm:constr type="h" for="ch" forName="Parent" refType="w" refFor="ch" refForName="Parent"/>
                      <dgm:constr type="w" for="ch" forName="Parent" refType="w" fact="0.3949"/>
                      <dgm:constr type="l" for="ch" forName="Image" refType="w" fact="0.3773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6227"/>
                    </dgm:constrLst>
                  </dgm:else>
                </dgm:choose>
              </dgm:if>
              <dgm:else name="Name11">
                <dgm:choose name="Name12">
                  <dgm:if name="Name13" func="var" arg="dir" op="equ" val="norm">
                    <dgm:choose name="Name14">
                      <dgm:if name="Name15" axis="self" ptType="node" func="posOdd" op="equ" val="1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l" for="ch" forName="Image" refType="w" fact="0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r" for="ch" forName="Space" refType="w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if>
                      <dgm:else name="Name16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r" for="ch" forName="Image" refType="w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l" for="ch" forName="Space" refType="w" fact="0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else>
                    </dgm:choose>
                  </dgm:if>
                  <dgm:else name="Name17">
                    <dgm:choose name="Name18">
                      <dgm:if name="Name19" axis="self" ptType="node" func="posOdd" op="equ" val="1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r" for="ch" forName="Image" refType="w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l" for="ch" forName="Space" refType="w" fact="0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if>
                      <dgm:else name="Name20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l" for="ch" forName="Image" refType="w" fact="0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r" for="ch" forName="Space" refType="w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else>
                    </dgm:choose>
                  </dgm:else>
                </dgm:choose>
              </dgm:else>
            </dgm:choose>
          </dgm:if>
          <dgm:else name="Name21">
            <dgm:choose name="Name22">
              <dgm:if name="Name23" func="var" arg="dir" op="equ" val="norm">
                <dgm:choose name="Name24">
                  <dgm:if name="Name25" axis="self" ptType="node" func="posOdd" op="equ" val="1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r" for="ch" forName="Space" refType="w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if>
                  <dgm:else name="Name26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r" for="ch" forName="Image" refType="w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l" for="ch" forName="Space" refType="w" fact="0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else>
                </dgm:choose>
              </dgm:if>
              <dgm:else name="Name27">
                <dgm:choose name="Name28">
                  <dgm:if name="Name29" axis="self" ptType="node" func="posOdd" op="equ" val="1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r" for="ch" forName="Image" refType="w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l" for="ch" forName="Space" refType="w" fact="0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if>
                  <dgm:else name="Name30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r" for="ch" forName="Space" refType="w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else>
                </dgm:choose>
              </dgm:else>
            </dgm:choose>
          </dgm:else>
        </dgm:choose>
        <dgm:layoutNode name="Accent" styleLbl="alignNode1">
          <dgm:varLst>
            <dgm:chMax val="0"/>
            <dgm:chPref val="0"/>
          </dgm:varLst>
          <dgm:alg type="sp"/>
          <dgm:shape xmlns:r="http://schemas.openxmlformats.org/officeDocument/2006/relationships" type="donut" r:blip="">
            <dgm:adjLst>
              <dgm:adj idx="1" val="0.1101"/>
            </dgm:adjLst>
          </dgm:shape>
          <dgm:presOf/>
        </dgm:layoutNode>
        <dgm:layoutNode name="Image" styleLbl="bgImgPlace1">
          <dgm:varLst>
            <dgm:chMax val="0"/>
            <dgm:chPref val="0"/>
            <dgm:bulletEnabled val="1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fgAccFollowNode1">
          <dgm:varLst>
            <dgm:chMax val="0"/>
            <dgm:chPref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Space">
          <dgm:varLst>
            <dgm:chMax val="0"/>
            <dgm:chPref val="0"/>
          </dgm:varLst>
          <dgm:alg type="sp"/>
          <dgm:shape xmlns:r="http://schemas.openxmlformats.org/officeDocument/2006/relationships" r:blip="">
            <dgm:adjLst/>
          </dgm:shape>
          <dgm:presOf/>
        </dgm:layoutNode>
      </dgm:layoutNode>
      <dgm:forEach name="Name31" axis="followSib" ptType="sibTrans" cnt="1">
        <dgm:layoutNode name="ConnectorComposite">
          <dgm:alg type="composite">
            <dgm:param type="ar" val=".4"/>
          </dgm:alg>
          <dgm:shape xmlns:r="http://schemas.openxmlformats.org/officeDocument/2006/relationships" r:blip="">
            <dgm:adjLst/>
          </dgm:shape>
          <dgm:constrLst>
            <dgm:constr type="l" for="ch" forName="TopSpacing" refType="w" fact="0"/>
            <dgm:constr type="t" for="ch" forName="TopSpacing" refType="h" fact="0"/>
            <dgm:constr type="h" for="ch" forName="TopSpacing" refType="h" fact="0.3"/>
            <dgm:constr type="w" for="ch" forName="TopSpacing" refType="w"/>
            <dgm:constr type="l" for="ch" forName="Connector" refType="w" fact="0"/>
            <dgm:constr type="t" for="ch" forName="Connector" refType="h" fact="0.3"/>
            <dgm:constr type="h" for="ch" forName="Connector" refType="h" fact="0.4"/>
            <dgm:constr type="w" for="ch" forName="Connector" refType="h" refFor="ch" refForName="Connector"/>
            <dgm:constr type="l" for="ch" forName="BottomSpacing" refType="w" fact="0"/>
            <dgm:constr type="t" for="ch" forName="BottomSpacing" refType="h" fact="0.7"/>
            <dgm:constr type="h" for="ch" forName="BottomSpacing" refType="h" fact="0.3"/>
            <dgm:constr type="w" for="ch" forName="BottomSpacing" refType="w"/>
          </dgm:constrLst>
          <dgm:layoutNode name="TopSpacing">
            <dgm:alg type="sp"/>
            <dgm:shape xmlns:r="http://schemas.openxmlformats.org/officeDocument/2006/relationships" r:blip="">
              <dgm:adjLst/>
            </dgm:shape>
          </dgm:layoutNode>
          <dgm:layoutNode name="Connector" styleLbl="alignNode1">
            <dgm:alg type="sp"/>
            <dgm:shape xmlns:r="http://schemas.openxmlformats.org/officeDocument/2006/relationships" type="flowChartConnector" r:blip="">
              <dgm:adjLst/>
            </dgm:shape>
            <dgm:presOf/>
          </dgm:layoutNode>
          <dgm:layoutNode name="BottomSpacing">
            <dgm:alg type="sp"/>
            <dgm:shape xmlns:r="http://schemas.openxmlformats.org/officeDocument/2006/relationships" r:blip="">
              <dgm:adjLst/>
            </dgm:shape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PictureCircles">
  <dgm:title val=""/>
  <dgm:desc val=""/>
  <dgm:catLst>
    <dgm:cat type="picture" pri="17000"/>
    <dgm:cat type="pictureconvert" pri="1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3" destOrd="0"/>
      </dgm:cxnLst>
      <dgm:bg/>
      <dgm:whole/>
    </dgm:dataModel>
  </dgm:clrData>
  <dgm:layoutNode name="Name0">
    <dgm:varLst>
      <dgm:chMax/>
      <dgm:chPref/>
      <dgm:dir/>
    </dgm:varLst>
    <dgm:alg type="lin">
      <dgm:param type="linDir" val="fromT"/>
      <dgm:param type="fallback" val="2D"/>
      <dgm:param type="horzAlign" val="ctr"/>
      <dgm:param type="nodeVertAlign" val="t"/>
    </dgm:alg>
    <dgm:shape xmlns:r="http://schemas.openxmlformats.org/officeDocument/2006/relationships" r:blip="">
      <dgm:adjLst/>
    </dgm:shape>
    <dgm:choose name="Name1">
      <dgm:if name="Name2" axis="ch" ptType="node" func="cnt" op="gte" val="2">
        <dgm:constrLst>
          <dgm:constr type="primFontSz" for="des" ptType="node" op="equ" val="65"/>
          <dgm:constr type="w" for="ch" forName="composite" refType="h" refFor="ch" refForName="composite" fact="2.9499"/>
          <dgm:constr type="h" for="ch" forName="composite" refType="h"/>
          <dgm:constr type="h" for="ch" forName="ConnectorComposite" refType="w" refFor="ch" refForName="composite" op="equ" fact="0.1685"/>
          <dgm:constr type="w" for="ch" forName="ConnectorComposite" refType="h" refFor="ch" refForName="ConnectorComposite" op="equ"/>
        </dgm:constrLst>
      </dgm:if>
      <dgm:else name="Name3">
        <dgm:constrLst>
          <dgm:constr type="primFontSz" for="des" ptType="node" op="equ" val="65"/>
          <dgm:constr type="w" for="ch" forName="composite" refType="h" refFor="ch" refForName="composite" fact="1.9752"/>
          <dgm:constr type="h" for="ch" forName="composite" refType="h"/>
          <dgm:constr type="h" for="ch" forName="ConnectorComposite" refType="w" refFor="ch" refForName="composite" op="equ" fact="0.1685"/>
          <dgm:constr type="w" for="ch" forName="ConnectorComposite" refType="h" refFor="ch" refForName="ConnectorComposite" op="equ"/>
        </dgm:constrLst>
      </dgm:else>
    </dgm:choose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4">
          <dgm:if name="Name5" axis="precedSib" ptType="sibTrans" func="cnt" op="lte" val="0">
            <dgm:choose name="Name6">
              <dgm:if name="Name7" axis="followSib" ptType="sibTrans" func="cnt" op="lte" val="0">
                <dgm:choose name="Name8">
                  <dgm:if name="Name9" func="var" arg="dir" op="equ" val="norm">
                    <dgm:constrLst>
                      <dgm:constr type="l" for="ch" forName="Accent" refType="w" fact="0.4937"/>
                      <dgm:constr type="t" for="ch" forName="Accent" refType="h" fact="0"/>
                      <dgm:constr type="h" for="ch" forName="Accent" refType="w" refFor="ch" refForName="Accent"/>
                      <dgm:constr type="w" for="ch" forName="Accent" refType="w" fact="0.5063"/>
                      <dgm:constr type="l" for="ch" forName="Parent" refType="w" fact="0.5494"/>
                      <dgm:constr type="t" for="ch" forName="Parent" refType="h" fact="0.11"/>
                      <dgm:constr type="h" for="ch" forName="Parent" refType="w" refFor="ch" refForName="Parent"/>
                      <dgm:constr type="w" for="ch" forName="Parent" refType="w" fact="0.3949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6227"/>
                    </dgm:constrLst>
                  </dgm:if>
                  <dgm:else name="Name10">
                    <dgm:constrLst>
                      <dgm:constr type="l" for="ch" forName="Accent" refType="w" fact="0"/>
                      <dgm:constr type="t" for="ch" forName="Accent" refType="h" fact="0"/>
                      <dgm:constr type="h" for="ch" forName="Accent" refType="w" refFor="ch" refForName="Accent"/>
                      <dgm:constr type="w" for="ch" forName="Accent" refType="w" fact="0.5063"/>
                      <dgm:constr type="l" for="ch" forName="Parent" refType="w" fact="0.0557"/>
                      <dgm:constr type="t" for="ch" forName="Parent" refType="h" fact="0.11"/>
                      <dgm:constr type="h" for="ch" forName="Parent" refType="w" refFor="ch" refForName="Parent"/>
                      <dgm:constr type="w" for="ch" forName="Parent" refType="w" fact="0.3949"/>
                      <dgm:constr type="l" for="ch" forName="Image" refType="w" fact="0.3773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6227"/>
                    </dgm:constrLst>
                  </dgm:else>
                </dgm:choose>
              </dgm:if>
              <dgm:else name="Name11">
                <dgm:choose name="Name12">
                  <dgm:if name="Name13" func="var" arg="dir" op="equ" val="norm">
                    <dgm:choose name="Name14">
                      <dgm:if name="Name15" axis="self" ptType="node" func="posOdd" op="equ" val="1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l" for="ch" forName="Image" refType="w" fact="0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r" for="ch" forName="Space" refType="w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if>
                      <dgm:else name="Name16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r" for="ch" forName="Image" refType="w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l" for="ch" forName="Space" refType="w" fact="0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else>
                    </dgm:choose>
                  </dgm:if>
                  <dgm:else name="Name17">
                    <dgm:choose name="Name18">
                      <dgm:if name="Name19" axis="self" ptType="node" func="posOdd" op="equ" val="1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r" for="ch" forName="Image" refType="w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l" for="ch" forName="Space" refType="w" fact="0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if>
                      <dgm:else name="Name20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l" for="ch" forName="Image" refType="w" fact="0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r" for="ch" forName="Space" refType="w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else>
                    </dgm:choose>
                  </dgm:else>
                </dgm:choose>
              </dgm:else>
            </dgm:choose>
          </dgm:if>
          <dgm:else name="Name21">
            <dgm:choose name="Name22">
              <dgm:if name="Name23" func="var" arg="dir" op="equ" val="norm">
                <dgm:choose name="Name24">
                  <dgm:if name="Name25" axis="self" ptType="node" func="posOdd" op="equ" val="1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r" for="ch" forName="Space" refType="w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if>
                  <dgm:else name="Name26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r" for="ch" forName="Image" refType="w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l" for="ch" forName="Space" refType="w" fact="0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else>
                </dgm:choose>
              </dgm:if>
              <dgm:else name="Name27">
                <dgm:choose name="Name28">
                  <dgm:if name="Name29" axis="self" ptType="node" func="posOdd" op="equ" val="1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r" for="ch" forName="Image" refType="w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l" for="ch" forName="Space" refType="w" fact="0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if>
                  <dgm:else name="Name30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r" for="ch" forName="Space" refType="w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else>
                </dgm:choose>
              </dgm:else>
            </dgm:choose>
          </dgm:else>
        </dgm:choose>
        <dgm:layoutNode name="Accent" styleLbl="alignNode1">
          <dgm:varLst>
            <dgm:chMax val="0"/>
            <dgm:chPref val="0"/>
          </dgm:varLst>
          <dgm:alg type="sp"/>
          <dgm:shape xmlns:r="http://schemas.openxmlformats.org/officeDocument/2006/relationships" type="donut" r:blip="">
            <dgm:adjLst>
              <dgm:adj idx="1" val="0.1101"/>
            </dgm:adjLst>
          </dgm:shape>
          <dgm:presOf/>
        </dgm:layoutNode>
        <dgm:layoutNode name="Image" styleLbl="bgImgPlace1">
          <dgm:varLst>
            <dgm:chMax val="0"/>
            <dgm:chPref val="0"/>
            <dgm:bulletEnabled val="1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fgAccFollowNode1">
          <dgm:varLst>
            <dgm:chMax val="0"/>
            <dgm:chPref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Space">
          <dgm:varLst>
            <dgm:chMax val="0"/>
            <dgm:chPref val="0"/>
          </dgm:varLst>
          <dgm:alg type="sp"/>
          <dgm:shape xmlns:r="http://schemas.openxmlformats.org/officeDocument/2006/relationships" r:blip="">
            <dgm:adjLst/>
          </dgm:shape>
          <dgm:presOf/>
        </dgm:layoutNode>
      </dgm:layoutNode>
      <dgm:forEach name="Name31" axis="followSib" ptType="sibTrans" cnt="1">
        <dgm:layoutNode name="ConnectorComposite">
          <dgm:alg type="composite">
            <dgm:param type="ar" val=".4"/>
          </dgm:alg>
          <dgm:shape xmlns:r="http://schemas.openxmlformats.org/officeDocument/2006/relationships" r:blip="">
            <dgm:adjLst/>
          </dgm:shape>
          <dgm:constrLst>
            <dgm:constr type="l" for="ch" forName="TopSpacing" refType="w" fact="0"/>
            <dgm:constr type="t" for="ch" forName="TopSpacing" refType="h" fact="0"/>
            <dgm:constr type="h" for="ch" forName="TopSpacing" refType="h" fact="0.3"/>
            <dgm:constr type="w" for="ch" forName="TopSpacing" refType="w"/>
            <dgm:constr type="l" for="ch" forName="Connector" refType="w" fact="0"/>
            <dgm:constr type="t" for="ch" forName="Connector" refType="h" fact="0.3"/>
            <dgm:constr type="h" for="ch" forName="Connector" refType="h" fact="0.4"/>
            <dgm:constr type="w" for="ch" forName="Connector" refType="h" refFor="ch" refForName="Connector"/>
            <dgm:constr type="l" for="ch" forName="BottomSpacing" refType="w" fact="0"/>
            <dgm:constr type="t" for="ch" forName="BottomSpacing" refType="h" fact="0.7"/>
            <dgm:constr type="h" for="ch" forName="BottomSpacing" refType="h" fact="0.3"/>
            <dgm:constr type="w" for="ch" forName="BottomSpacing" refType="w"/>
          </dgm:constrLst>
          <dgm:layoutNode name="TopSpacing">
            <dgm:alg type="sp"/>
            <dgm:shape xmlns:r="http://schemas.openxmlformats.org/officeDocument/2006/relationships" r:blip="">
              <dgm:adjLst/>
            </dgm:shape>
          </dgm:layoutNode>
          <dgm:layoutNode name="Connector" styleLbl="alignNode1">
            <dgm:alg type="sp"/>
            <dgm:shape xmlns:r="http://schemas.openxmlformats.org/officeDocument/2006/relationships" type="flowChartConnector" r:blip="">
              <dgm:adjLst/>
            </dgm:shape>
            <dgm:presOf/>
          </dgm:layoutNode>
          <dgm:layoutNode name="BottomSpacing">
            <dgm:alg type="sp"/>
            <dgm:shape xmlns:r="http://schemas.openxmlformats.org/officeDocument/2006/relationships" r:blip="">
              <dgm:adjLst/>
            </dgm:shape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g22a3310bbe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Google Shape;1038;g22a3310bbe7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4801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22a3310bbe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22a3310bbe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g228be814249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1" name="Google Shape;1091;g228be814249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g22a3310bbe7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4" name="Google Shape;1114;g22a3310bbe7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g22a3310bbe7_0_5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2" name="Google Shape;1132;g22a3310bbe7_0_5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g22a3310bbe7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8" name="Google Shape;1168;g22a3310bbe7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g228be814249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2" name="Google Shape;1192;g228be814249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22a3310bbe7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22a3310bbe7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g22a3310bbe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9" name="Google Shape;1239;g22a3310bbe7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g22a3310bbe7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5" name="Google Shape;1295;g22a3310bbe7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228be814249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228be814249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g22a3310bbe7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9" name="Google Shape;1339;g22a3310bbe7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g22a3310bbe7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5" name="Google Shape;1345;g22a3310bbe7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22a3310bbe7_0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22a3310bbe7_0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g22a490aba13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1" name="Google Shape;1391;g22a490aba13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g22a3310bbe7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7" name="Google Shape;1397;g22a3310bbe7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g22a3310bbe7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8" name="Google Shape;1438;g22a3310bbe7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g22a3310bbe7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2" name="Google Shape;1462;g22a3310bbe7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g22a3310bbe7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Google Shape;1512;g22a3310bbe7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g22a3310bbe7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0" name="Google Shape;1610;g22a3310bbe7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" name="Google Shape;1668;g22a3310bbe7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9" name="Google Shape;1669;g22a3310bbe7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g22a3310bbe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Google Shape;1038;g22a3310bbe7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" name="Google Shape;1742;g22a3310bbe7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3" name="Google Shape;1743;g22a3310bbe7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2" name="Google Shape;1772;g22a90ba09bd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3" name="Google Shape;1773;g22a90ba09bd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" name="Google Shape;1822;g22a3310bbe7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3" name="Google Shape;1823;g22a3310bbe7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g22a490aba13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2" name="Google Shape;1892;g22a490aba13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" name="Google Shape;1956;g22a3310bbe7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7" name="Google Shape;1957;g22a3310bbe7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8" name="Google Shape;1998;g22a3310bbe7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9" name="Google Shape;1999;g22a3310bbe7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3" name="Google Shape;2013;g22a3310bbe7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4" name="Google Shape;2014;g22a3310bbe7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0" name="Google Shape;2100;g22a3310bbe7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1" name="Google Shape;2101;g22a3310bbe7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2" name="Google Shape;2142;g22a3310bbe7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3" name="Google Shape;2143;g22a3310bbe7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2" name="Google Shape;2142;g22a3310bbe7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3" name="Google Shape;2143;g22a3310bbe7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0335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g22a3310bbe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Google Shape;1038;g22a3310bbe7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750054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7" name="Google Shape;2227;g22a3310bbe7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8" name="Google Shape;2228;g22a3310bbe7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" name="Google Shape;2293;g22a3310bbe7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4" name="Google Shape;2294;g22a3310bbe7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0" name="Google Shape;2300;g22a3310bbe7_2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1" name="Google Shape;2301;g22a3310bbe7_2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7" name="Google Shape;2307;g22a3310bbe7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8" name="Google Shape;2308;g22a3310bbe7_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g22a3310bbe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Google Shape;1038;g22a3310bbe7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3512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g22a3310bbe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Google Shape;1038;g22a3310bbe7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87577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g22a3310bbe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Google Shape;1038;g22a3310bbe7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191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g22a3310bbe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Google Shape;1038;g22a3310bbe7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87874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g22a3310bbe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Google Shape;1038;g22a3310bbe7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4235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0" name="Google Shape;10;p2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 txBox="1">
            <a:spLocks noGrp="1"/>
          </p:cNvSpPr>
          <p:nvPr>
            <p:ph type="ctrTitle"/>
          </p:nvPr>
        </p:nvSpPr>
        <p:spPr>
          <a:xfrm>
            <a:off x="954450" y="996288"/>
            <a:ext cx="5691000" cy="2544600"/>
          </a:xfrm>
          <a:prstGeom prst="rect">
            <a:avLst/>
          </a:prstGeom>
          <a:effectLst>
            <a:outerShdw blurRad="142875" algn="bl" rotWithShape="0">
              <a:schemeClr val="lt1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subTitle" idx="1"/>
          </p:nvPr>
        </p:nvSpPr>
        <p:spPr>
          <a:xfrm>
            <a:off x="1121850" y="3641061"/>
            <a:ext cx="4547700" cy="3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50" name="Google Shape;50;p2"/>
          <p:cNvGrpSpPr/>
          <p:nvPr/>
        </p:nvGrpSpPr>
        <p:grpSpPr>
          <a:xfrm>
            <a:off x="2285709" y="-1385084"/>
            <a:ext cx="3682436" cy="2297800"/>
            <a:chOff x="2285709" y="-1385084"/>
            <a:chExt cx="3682436" cy="2297800"/>
          </a:xfrm>
        </p:grpSpPr>
        <p:grpSp>
          <p:nvGrpSpPr>
            <p:cNvPr id="51" name="Google Shape;51;p2"/>
            <p:cNvGrpSpPr/>
            <p:nvPr/>
          </p:nvGrpSpPr>
          <p:grpSpPr>
            <a:xfrm rot="5400000">
              <a:off x="2145482" y="-88670"/>
              <a:ext cx="1520982" cy="302065"/>
              <a:chOff x="5642557" y="-150670"/>
              <a:chExt cx="1520982" cy="302065"/>
            </a:xfrm>
          </p:grpSpPr>
          <p:sp>
            <p:nvSpPr>
              <p:cNvPr id="52" name="Google Shape;52;p2"/>
              <p:cNvSpPr/>
              <p:nvPr/>
            </p:nvSpPr>
            <p:spPr>
              <a:xfrm>
                <a:off x="5736006" y="-104304"/>
                <a:ext cx="1335611" cy="209364"/>
              </a:xfrm>
              <a:custGeom>
                <a:avLst/>
                <a:gdLst/>
                <a:ahLst/>
                <a:cxnLst/>
                <a:rect l="l" t="t" r="r" b="b"/>
                <a:pathLst>
                  <a:path w="42863" h="6719" fill="none" extrusionOk="0">
                    <a:moveTo>
                      <a:pt x="1" y="0"/>
                    </a:moveTo>
                    <a:lnTo>
                      <a:pt x="19064" y="0"/>
                    </a:lnTo>
                    <a:lnTo>
                      <a:pt x="25782" y="6718"/>
                    </a:lnTo>
                    <a:lnTo>
                      <a:pt x="42862" y="6718"/>
                    </a:lnTo>
                  </a:path>
                </a:pathLst>
              </a:custGeom>
              <a:solidFill>
                <a:schemeClr val="accent4"/>
              </a:solidFill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071586" y="59442"/>
                <a:ext cx="91953" cy="91953"/>
              </a:xfrm>
              <a:custGeom>
                <a:avLst/>
                <a:gdLst/>
                <a:ahLst/>
                <a:cxnLst/>
                <a:rect l="l" t="t" r="r" b="b"/>
                <a:pathLst>
                  <a:path w="2951" h="2951" fill="none" extrusionOk="0">
                    <a:moveTo>
                      <a:pt x="2950" y="1463"/>
                    </a:moveTo>
                    <a:cubicBezTo>
                      <a:pt x="2950" y="2281"/>
                      <a:pt x="2281" y="2951"/>
                      <a:pt x="1463" y="2951"/>
                    </a:cubicBezTo>
                    <a:cubicBezTo>
                      <a:pt x="645" y="2951"/>
                      <a:pt x="0" y="2281"/>
                      <a:pt x="0" y="1463"/>
                    </a:cubicBezTo>
                    <a:cubicBezTo>
                      <a:pt x="0" y="670"/>
                      <a:pt x="645" y="1"/>
                      <a:pt x="1463" y="1"/>
                    </a:cubicBezTo>
                    <a:cubicBezTo>
                      <a:pt x="2281" y="1"/>
                      <a:pt x="2950" y="670"/>
                      <a:pt x="2950" y="1463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7095517" y="84152"/>
                <a:ext cx="43281" cy="42533"/>
              </a:xfrm>
              <a:custGeom>
                <a:avLst/>
                <a:gdLst/>
                <a:ahLst/>
                <a:cxnLst/>
                <a:rect l="l" t="t" r="r" b="b"/>
                <a:pathLst>
                  <a:path w="1389" h="1365" extrusionOk="0">
                    <a:moveTo>
                      <a:pt x="695" y="1"/>
                    </a:moveTo>
                    <a:cubicBezTo>
                      <a:pt x="323" y="1"/>
                      <a:pt x="1" y="298"/>
                      <a:pt x="1" y="670"/>
                    </a:cubicBezTo>
                    <a:cubicBezTo>
                      <a:pt x="1" y="1067"/>
                      <a:pt x="323" y="1364"/>
                      <a:pt x="695" y="1364"/>
                    </a:cubicBezTo>
                    <a:cubicBezTo>
                      <a:pt x="1091" y="1364"/>
                      <a:pt x="1389" y="1067"/>
                      <a:pt x="1389" y="670"/>
                    </a:cubicBezTo>
                    <a:cubicBezTo>
                      <a:pt x="1389" y="298"/>
                      <a:pt x="1091" y="1"/>
                      <a:pt x="6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5642557" y="-150670"/>
                <a:ext cx="91953" cy="92732"/>
              </a:xfrm>
              <a:custGeom>
                <a:avLst/>
                <a:gdLst/>
                <a:ahLst/>
                <a:cxnLst/>
                <a:rect l="l" t="t" r="r" b="b"/>
                <a:pathLst>
                  <a:path w="2951" h="2976" fill="none" extrusionOk="0">
                    <a:moveTo>
                      <a:pt x="2950" y="1488"/>
                    </a:moveTo>
                    <a:cubicBezTo>
                      <a:pt x="2950" y="2306"/>
                      <a:pt x="2281" y="2976"/>
                      <a:pt x="1463" y="2976"/>
                    </a:cubicBezTo>
                    <a:cubicBezTo>
                      <a:pt x="645" y="2976"/>
                      <a:pt x="0" y="2306"/>
                      <a:pt x="0" y="1488"/>
                    </a:cubicBezTo>
                    <a:cubicBezTo>
                      <a:pt x="0" y="670"/>
                      <a:pt x="645" y="1"/>
                      <a:pt x="1463" y="1"/>
                    </a:cubicBezTo>
                    <a:cubicBezTo>
                      <a:pt x="2281" y="1"/>
                      <a:pt x="2950" y="670"/>
                      <a:pt x="2950" y="1488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5666488" y="-125929"/>
                <a:ext cx="43281" cy="43281"/>
              </a:xfrm>
              <a:custGeom>
                <a:avLst/>
                <a:gdLst/>
                <a:ahLst/>
                <a:cxnLst/>
                <a:rect l="l" t="t" r="r" b="b"/>
                <a:pathLst>
                  <a:path w="1389" h="1389" extrusionOk="0">
                    <a:moveTo>
                      <a:pt x="695" y="0"/>
                    </a:moveTo>
                    <a:cubicBezTo>
                      <a:pt x="323" y="0"/>
                      <a:pt x="1" y="322"/>
                      <a:pt x="1" y="694"/>
                    </a:cubicBezTo>
                    <a:cubicBezTo>
                      <a:pt x="1" y="1066"/>
                      <a:pt x="323" y="1388"/>
                      <a:pt x="695" y="1388"/>
                    </a:cubicBezTo>
                    <a:cubicBezTo>
                      <a:pt x="1092" y="1388"/>
                      <a:pt x="1389" y="1066"/>
                      <a:pt x="1389" y="694"/>
                    </a:cubicBezTo>
                    <a:cubicBezTo>
                      <a:pt x="1389" y="322"/>
                      <a:pt x="1092" y="0"/>
                      <a:pt x="69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" name="Google Shape;57;p2"/>
            <p:cNvGrpSpPr/>
            <p:nvPr/>
          </p:nvGrpSpPr>
          <p:grpSpPr>
            <a:xfrm rot="10800000">
              <a:off x="2285709" y="-940189"/>
              <a:ext cx="302065" cy="1520982"/>
              <a:chOff x="-108754" y="2690919"/>
              <a:chExt cx="302065" cy="1520982"/>
            </a:xfrm>
          </p:grpSpPr>
          <p:sp>
            <p:nvSpPr>
              <p:cNvPr id="58" name="Google Shape;58;p2"/>
              <p:cNvSpPr/>
              <p:nvPr/>
            </p:nvSpPr>
            <p:spPr>
              <a:xfrm>
                <a:off x="-62388" y="2782841"/>
                <a:ext cx="209364" cy="1335580"/>
              </a:xfrm>
              <a:custGeom>
                <a:avLst/>
                <a:gdLst/>
                <a:ahLst/>
                <a:cxnLst/>
                <a:rect l="l" t="t" r="r" b="b"/>
                <a:pathLst>
                  <a:path w="6719" h="42862" fill="none" extrusionOk="0">
                    <a:moveTo>
                      <a:pt x="0" y="42862"/>
                    </a:moveTo>
                    <a:lnTo>
                      <a:pt x="0" y="23799"/>
                    </a:lnTo>
                    <a:lnTo>
                      <a:pt x="6718" y="17056"/>
                    </a:lnTo>
                    <a:lnTo>
                      <a:pt x="6718" y="1"/>
                    </a:lnTo>
                  </a:path>
                </a:pathLst>
              </a:custGeom>
              <a:solidFill>
                <a:schemeClr val="accent4"/>
              </a:solidFill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101358" y="2690919"/>
                <a:ext cx="91953" cy="91953"/>
              </a:xfrm>
              <a:custGeom>
                <a:avLst/>
                <a:gdLst/>
                <a:ahLst/>
                <a:cxnLst/>
                <a:rect l="l" t="t" r="r" b="b"/>
                <a:pathLst>
                  <a:path w="2951" h="2951" fill="none" extrusionOk="0">
                    <a:moveTo>
                      <a:pt x="1463" y="1"/>
                    </a:moveTo>
                    <a:cubicBezTo>
                      <a:pt x="2281" y="1"/>
                      <a:pt x="2951" y="645"/>
                      <a:pt x="2951" y="1463"/>
                    </a:cubicBezTo>
                    <a:cubicBezTo>
                      <a:pt x="2951" y="2281"/>
                      <a:pt x="2281" y="2951"/>
                      <a:pt x="1463" y="2951"/>
                    </a:cubicBezTo>
                    <a:cubicBezTo>
                      <a:pt x="645" y="2951"/>
                      <a:pt x="1" y="2281"/>
                      <a:pt x="1" y="1463"/>
                    </a:cubicBezTo>
                    <a:cubicBezTo>
                      <a:pt x="1" y="645"/>
                      <a:pt x="645" y="1"/>
                      <a:pt x="146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125320" y="2714881"/>
                <a:ext cx="43281" cy="43281"/>
              </a:xfrm>
              <a:custGeom>
                <a:avLst/>
                <a:gdLst/>
                <a:ahLst/>
                <a:cxnLst/>
                <a:rect l="l" t="t" r="r" b="b"/>
                <a:pathLst>
                  <a:path w="1389" h="1389" extrusionOk="0">
                    <a:moveTo>
                      <a:pt x="694" y="0"/>
                    </a:moveTo>
                    <a:cubicBezTo>
                      <a:pt x="322" y="0"/>
                      <a:pt x="0" y="322"/>
                      <a:pt x="0" y="694"/>
                    </a:cubicBezTo>
                    <a:cubicBezTo>
                      <a:pt x="0" y="1091"/>
                      <a:pt x="322" y="1388"/>
                      <a:pt x="694" y="1388"/>
                    </a:cubicBezTo>
                    <a:cubicBezTo>
                      <a:pt x="1091" y="1388"/>
                      <a:pt x="1388" y="1091"/>
                      <a:pt x="1388" y="694"/>
                    </a:cubicBezTo>
                    <a:cubicBezTo>
                      <a:pt x="1388" y="322"/>
                      <a:pt x="1091" y="0"/>
                      <a:pt x="69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-108754" y="4119948"/>
                <a:ext cx="91953" cy="91953"/>
              </a:xfrm>
              <a:custGeom>
                <a:avLst/>
                <a:gdLst/>
                <a:ahLst/>
                <a:cxnLst/>
                <a:rect l="l" t="t" r="r" b="b"/>
                <a:pathLst>
                  <a:path w="2951" h="2951" fill="none" extrusionOk="0">
                    <a:moveTo>
                      <a:pt x="1488" y="0"/>
                    </a:moveTo>
                    <a:cubicBezTo>
                      <a:pt x="2306" y="0"/>
                      <a:pt x="2951" y="670"/>
                      <a:pt x="2951" y="1463"/>
                    </a:cubicBezTo>
                    <a:cubicBezTo>
                      <a:pt x="2951" y="2281"/>
                      <a:pt x="2306" y="2950"/>
                      <a:pt x="1488" y="2950"/>
                    </a:cubicBezTo>
                    <a:cubicBezTo>
                      <a:pt x="670" y="2950"/>
                      <a:pt x="1" y="2281"/>
                      <a:pt x="1" y="1463"/>
                    </a:cubicBezTo>
                    <a:cubicBezTo>
                      <a:pt x="1" y="670"/>
                      <a:pt x="670" y="0"/>
                      <a:pt x="14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-84013" y="4144658"/>
                <a:ext cx="43281" cy="42533"/>
              </a:xfrm>
              <a:custGeom>
                <a:avLst/>
                <a:gdLst/>
                <a:ahLst/>
                <a:cxnLst/>
                <a:rect l="l" t="t" r="r" b="b"/>
                <a:pathLst>
                  <a:path w="1389" h="1365" extrusionOk="0">
                    <a:moveTo>
                      <a:pt x="694" y="1"/>
                    </a:moveTo>
                    <a:cubicBezTo>
                      <a:pt x="298" y="1"/>
                      <a:pt x="0" y="298"/>
                      <a:pt x="0" y="670"/>
                    </a:cubicBezTo>
                    <a:cubicBezTo>
                      <a:pt x="0" y="1067"/>
                      <a:pt x="298" y="1364"/>
                      <a:pt x="694" y="1364"/>
                    </a:cubicBezTo>
                    <a:cubicBezTo>
                      <a:pt x="1066" y="1364"/>
                      <a:pt x="1388" y="1067"/>
                      <a:pt x="1388" y="670"/>
                    </a:cubicBezTo>
                    <a:cubicBezTo>
                      <a:pt x="1388" y="298"/>
                      <a:pt x="1066" y="1"/>
                      <a:pt x="69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" name="Google Shape;63;p2"/>
            <p:cNvGrpSpPr/>
            <p:nvPr/>
          </p:nvGrpSpPr>
          <p:grpSpPr>
            <a:xfrm>
              <a:off x="5620745" y="-1385084"/>
              <a:ext cx="347400" cy="2297800"/>
              <a:chOff x="6420895" y="-1455296"/>
              <a:chExt cx="347400" cy="2297800"/>
            </a:xfrm>
          </p:grpSpPr>
          <p:sp>
            <p:nvSpPr>
              <p:cNvPr id="64" name="Google Shape;64;p2"/>
              <p:cNvSpPr/>
              <p:nvPr/>
            </p:nvSpPr>
            <p:spPr>
              <a:xfrm rot="5400000">
                <a:off x="5457595" y="-491996"/>
                <a:ext cx="1994700" cy="681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1"/>
                  </a:gs>
                  <a:gs pos="100000">
                    <a:schemeClr val="lt1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 rot="5400000">
                <a:off x="5736895" y="-188896"/>
                <a:ext cx="1994700" cy="681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1"/>
                  </a:gs>
                  <a:gs pos="100000">
                    <a:schemeClr val="lt1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6" name="Google Shape;66;p2"/>
          <p:cNvGrpSpPr/>
          <p:nvPr/>
        </p:nvGrpSpPr>
        <p:grpSpPr>
          <a:xfrm>
            <a:off x="-1752505" y="1"/>
            <a:ext cx="2376680" cy="3260858"/>
            <a:chOff x="-1752505" y="43776"/>
            <a:chExt cx="2376680" cy="3260858"/>
          </a:xfrm>
        </p:grpSpPr>
        <p:grpSp>
          <p:nvGrpSpPr>
            <p:cNvPr id="67" name="Google Shape;67;p2"/>
            <p:cNvGrpSpPr/>
            <p:nvPr/>
          </p:nvGrpSpPr>
          <p:grpSpPr>
            <a:xfrm>
              <a:off x="-558008" y="3170665"/>
              <a:ext cx="1105976" cy="133969"/>
              <a:chOff x="8183182" y="663852"/>
              <a:chExt cx="1475028" cy="178673"/>
            </a:xfrm>
          </p:grpSpPr>
          <p:grpSp>
            <p:nvGrpSpPr>
              <p:cNvPr id="68" name="Google Shape;68;p2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69" name="Google Shape;69;p2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70;p2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71;p2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72;p2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73;p2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" name="Google Shape;74;p2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" name="Google Shape;75;p2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" name="Google Shape;76;p2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" name="Google Shape;77;p2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" name="Google Shape;78;p2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9" name="Google Shape;79;p2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80" name="Google Shape;80;p2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" name="Google Shape;81;p2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" name="Google Shape;82;p2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" name="Google Shape;83;p2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" name="Google Shape;84;p2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" name="Google Shape;85;p2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" name="Google Shape;86;p2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" name="Google Shape;87;p2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" name="Google Shape;88;p2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" name="Google Shape;89;p2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90" name="Google Shape;90;p2"/>
            <p:cNvGrpSpPr/>
            <p:nvPr/>
          </p:nvGrpSpPr>
          <p:grpSpPr>
            <a:xfrm rot="5400000">
              <a:off x="85100" y="1293637"/>
              <a:ext cx="98902" cy="553090"/>
              <a:chOff x="4898850" y="4820550"/>
              <a:chExt cx="98902" cy="553090"/>
            </a:xfrm>
          </p:grpSpPr>
          <p:sp>
            <p:nvSpPr>
              <p:cNvPr id="91" name="Google Shape;91;p2"/>
              <p:cNvSpPr/>
              <p:nvPr/>
            </p:nvSpPr>
            <p:spPr>
              <a:xfrm>
                <a:off x="4898850" y="4820550"/>
                <a:ext cx="98902" cy="98902"/>
              </a:xfrm>
              <a:custGeom>
                <a:avLst/>
                <a:gdLst/>
                <a:ahLst/>
                <a:cxnLst/>
                <a:rect l="l" t="t" r="r" b="b"/>
                <a:pathLst>
                  <a:path w="3174" h="3174" fill="none" extrusionOk="0">
                    <a:moveTo>
                      <a:pt x="1810" y="124"/>
                    </a:moveTo>
                    <a:cubicBezTo>
                      <a:pt x="2603" y="248"/>
                      <a:pt x="3173" y="1017"/>
                      <a:pt x="3024" y="1810"/>
                    </a:cubicBezTo>
                    <a:cubicBezTo>
                      <a:pt x="2900" y="2603"/>
                      <a:pt x="2157" y="3173"/>
                      <a:pt x="1339" y="3025"/>
                    </a:cubicBezTo>
                    <a:cubicBezTo>
                      <a:pt x="545" y="2901"/>
                      <a:pt x="0" y="2157"/>
                      <a:pt x="124" y="1339"/>
                    </a:cubicBezTo>
                    <a:cubicBezTo>
                      <a:pt x="248" y="546"/>
                      <a:pt x="992" y="0"/>
                      <a:pt x="1810" y="124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4924339" y="4847971"/>
                <a:ext cx="46366" cy="43094"/>
              </a:xfrm>
              <a:custGeom>
                <a:avLst/>
                <a:gdLst/>
                <a:ahLst/>
                <a:cxnLst/>
                <a:rect l="l" t="t" r="r" b="b"/>
                <a:pathLst>
                  <a:path w="1488" h="1383" extrusionOk="0">
                    <a:moveTo>
                      <a:pt x="744" y="1"/>
                    </a:moveTo>
                    <a:cubicBezTo>
                      <a:pt x="417" y="1"/>
                      <a:pt x="119" y="253"/>
                      <a:pt x="74" y="583"/>
                    </a:cubicBezTo>
                    <a:cubicBezTo>
                      <a:pt x="0" y="955"/>
                      <a:pt x="273" y="1327"/>
                      <a:pt x="645" y="1376"/>
                    </a:cubicBezTo>
                    <a:cubicBezTo>
                      <a:pt x="676" y="1380"/>
                      <a:pt x="708" y="1383"/>
                      <a:pt x="739" y="1383"/>
                    </a:cubicBezTo>
                    <a:cubicBezTo>
                      <a:pt x="1074" y="1383"/>
                      <a:pt x="1370" y="1146"/>
                      <a:pt x="1438" y="806"/>
                    </a:cubicBezTo>
                    <a:cubicBezTo>
                      <a:pt x="1487" y="434"/>
                      <a:pt x="1240" y="62"/>
                      <a:pt x="868" y="13"/>
                    </a:cubicBezTo>
                    <a:cubicBezTo>
                      <a:pt x="826" y="4"/>
                      <a:pt x="785" y="1"/>
                      <a:pt x="74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4901935" y="5281687"/>
                <a:ext cx="91953" cy="91953"/>
              </a:xfrm>
              <a:custGeom>
                <a:avLst/>
                <a:gdLst/>
                <a:ahLst/>
                <a:cxnLst/>
                <a:rect l="l" t="t" r="r" b="b"/>
                <a:pathLst>
                  <a:path w="2951" h="2951" fill="none" extrusionOk="0">
                    <a:moveTo>
                      <a:pt x="1463" y="2951"/>
                    </a:moveTo>
                    <a:cubicBezTo>
                      <a:pt x="645" y="2951"/>
                      <a:pt x="0" y="2306"/>
                      <a:pt x="0" y="1488"/>
                    </a:cubicBezTo>
                    <a:cubicBezTo>
                      <a:pt x="0" y="670"/>
                      <a:pt x="645" y="1"/>
                      <a:pt x="1463" y="1"/>
                    </a:cubicBezTo>
                    <a:cubicBezTo>
                      <a:pt x="2281" y="1"/>
                      <a:pt x="2950" y="670"/>
                      <a:pt x="2950" y="1488"/>
                    </a:cubicBezTo>
                    <a:cubicBezTo>
                      <a:pt x="2950" y="2306"/>
                      <a:pt x="2281" y="2951"/>
                      <a:pt x="1463" y="295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4925866" y="5306428"/>
                <a:ext cx="43281" cy="43281"/>
              </a:xfrm>
              <a:custGeom>
                <a:avLst/>
                <a:gdLst/>
                <a:ahLst/>
                <a:cxnLst/>
                <a:rect l="l" t="t" r="r" b="b"/>
                <a:pathLst>
                  <a:path w="1389" h="1389" extrusionOk="0">
                    <a:moveTo>
                      <a:pt x="695" y="0"/>
                    </a:moveTo>
                    <a:cubicBezTo>
                      <a:pt x="323" y="0"/>
                      <a:pt x="1" y="297"/>
                      <a:pt x="1" y="694"/>
                    </a:cubicBezTo>
                    <a:cubicBezTo>
                      <a:pt x="1" y="1066"/>
                      <a:pt x="323" y="1388"/>
                      <a:pt x="695" y="1388"/>
                    </a:cubicBezTo>
                    <a:cubicBezTo>
                      <a:pt x="1091" y="1388"/>
                      <a:pt x="1389" y="1066"/>
                      <a:pt x="1389" y="694"/>
                    </a:cubicBezTo>
                    <a:cubicBezTo>
                      <a:pt x="1389" y="297"/>
                      <a:pt x="1091" y="0"/>
                      <a:pt x="69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4942100" y="4917862"/>
                <a:ext cx="31" cy="35846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504" fill="none" extrusionOk="0">
                    <a:moveTo>
                      <a:pt x="0" y="11503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accent4"/>
              </a:solidFill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6" name="Google Shape;96;p2"/>
            <p:cNvGrpSpPr/>
            <p:nvPr/>
          </p:nvGrpSpPr>
          <p:grpSpPr>
            <a:xfrm>
              <a:off x="-1752505" y="2269891"/>
              <a:ext cx="2297800" cy="347400"/>
              <a:chOff x="-1414555" y="3058729"/>
              <a:chExt cx="2297800" cy="347400"/>
            </a:xfrm>
          </p:grpSpPr>
          <p:sp>
            <p:nvSpPr>
              <p:cNvPr id="97" name="Google Shape;97;p2"/>
              <p:cNvSpPr/>
              <p:nvPr/>
            </p:nvSpPr>
            <p:spPr>
              <a:xfrm>
                <a:off x="-1414555" y="3338029"/>
                <a:ext cx="1994700" cy="681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1"/>
                  </a:gs>
                  <a:gs pos="100000">
                    <a:schemeClr val="lt1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-1111455" y="3058729"/>
                <a:ext cx="1994700" cy="681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1"/>
                  </a:gs>
                  <a:gs pos="100000">
                    <a:schemeClr val="lt1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9" name="Google Shape;99;p2"/>
            <p:cNvSpPr/>
            <p:nvPr/>
          </p:nvSpPr>
          <p:spPr>
            <a:xfrm rot="-5400000">
              <a:off x="-311438" y="-30503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" name="Google Shape;100;p2"/>
          <p:cNvGrpSpPr/>
          <p:nvPr/>
        </p:nvGrpSpPr>
        <p:grpSpPr>
          <a:xfrm>
            <a:off x="11" y="3929284"/>
            <a:ext cx="7734714" cy="2599313"/>
            <a:chOff x="11" y="3929284"/>
            <a:chExt cx="7734714" cy="2599313"/>
          </a:xfrm>
        </p:grpSpPr>
        <p:grpSp>
          <p:nvGrpSpPr>
            <p:cNvPr id="101" name="Google Shape;101;p2"/>
            <p:cNvGrpSpPr/>
            <p:nvPr/>
          </p:nvGrpSpPr>
          <p:grpSpPr>
            <a:xfrm rot="10800000">
              <a:off x="1563339" y="4450440"/>
              <a:ext cx="883262" cy="242091"/>
              <a:chOff x="2300350" y="2601250"/>
              <a:chExt cx="2275275" cy="623625"/>
            </a:xfrm>
          </p:grpSpPr>
          <p:sp>
            <p:nvSpPr>
              <p:cNvPr id="102" name="Google Shape;102;p2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8" name="Google Shape;108;p2"/>
            <p:cNvSpPr/>
            <p:nvPr/>
          </p:nvSpPr>
          <p:spPr>
            <a:xfrm rot="10800000">
              <a:off x="6707657" y="3929284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" name="Google Shape;109;p2"/>
            <p:cNvGrpSpPr/>
            <p:nvPr/>
          </p:nvGrpSpPr>
          <p:grpSpPr>
            <a:xfrm rot="5400000">
              <a:off x="6559423" y="4651042"/>
              <a:ext cx="883262" cy="242091"/>
              <a:chOff x="2300350" y="2601250"/>
              <a:chExt cx="2275275" cy="623625"/>
            </a:xfrm>
          </p:grpSpPr>
          <p:sp>
            <p:nvSpPr>
              <p:cNvPr id="110" name="Google Shape;110;p2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2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6" name="Google Shape;116;p2"/>
            <p:cNvSpPr/>
            <p:nvPr/>
          </p:nvSpPr>
          <p:spPr>
            <a:xfrm rot="10800000">
              <a:off x="11" y="3929288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7" name="Google Shape;117;p2"/>
            <p:cNvGrpSpPr/>
            <p:nvPr/>
          </p:nvGrpSpPr>
          <p:grpSpPr>
            <a:xfrm rot="-5400000" flipH="1">
              <a:off x="6724721" y="5297767"/>
              <a:ext cx="1823016" cy="196994"/>
              <a:chOff x="7857346" y="4002005"/>
              <a:chExt cx="1823016" cy="196994"/>
            </a:xfrm>
          </p:grpSpPr>
          <p:sp>
            <p:nvSpPr>
              <p:cNvPr id="118" name="Google Shape;118;p2"/>
              <p:cNvSpPr/>
              <p:nvPr/>
            </p:nvSpPr>
            <p:spPr>
              <a:xfrm>
                <a:off x="7956216" y="4048371"/>
                <a:ext cx="1724145" cy="150627"/>
              </a:xfrm>
              <a:custGeom>
                <a:avLst/>
                <a:gdLst/>
                <a:ahLst/>
                <a:cxnLst/>
                <a:rect l="l" t="t" r="r" b="b"/>
                <a:pathLst>
                  <a:path w="55332" h="4834" fill="none" extrusionOk="0">
                    <a:moveTo>
                      <a:pt x="55331" y="4834"/>
                    </a:moveTo>
                    <a:lnTo>
                      <a:pt x="28930" y="4834"/>
                    </a:lnTo>
                    <a:lnTo>
                      <a:pt x="27294" y="3198"/>
                    </a:lnTo>
                    <a:lnTo>
                      <a:pt x="24072" y="0"/>
                    </a:lnTo>
                    <a:lnTo>
                      <a:pt x="1" y="0"/>
                    </a:lnTo>
                  </a:path>
                </a:pathLst>
              </a:custGeom>
              <a:solidFill>
                <a:schemeClr val="accent4"/>
              </a:solidFill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7857346" y="4002005"/>
                <a:ext cx="91953" cy="91953"/>
              </a:xfrm>
              <a:custGeom>
                <a:avLst/>
                <a:gdLst/>
                <a:ahLst/>
                <a:cxnLst/>
                <a:rect l="l" t="t" r="r" b="b"/>
                <a:pathLst>
                  <a:path w="2951" h="2951" fill="none" extrusionOk="0">
                    <a:moveTo>
                      <a:pt x="1" y="1463"/>
                    </a:moveTo>
                    <a:cubicBezTo>
                      <a:pt x="1" y="670"/>
                      <a:pt x="670" y="1"/>
                      <a:pt x="1488" y="1"/>
                    </a:cubicBezTo>
                    <a:cubicBezTo>
                      <a:pt x="2306" y="1"/>
                      <a:pt x="2951" y="670"/>
                      <a:pt x="2951" y="1463"/>
                    </a:cubicBezTo>
                    <a:cubicBezTo>
                      <a:pt x="2951" y="2281"/>
                      <a:pt x="2306" y="2951"/>
                      <a:pt x="1488" y="2951"/>
                    </a:cubicBezTo>
                    <a:cubicBezTo>
                      <a:pt x="670" y="2951"/>
                      <a:pt x="1" y="2281"/>
                      <a:pt x="1" y="1463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>
                <a:off x="7882087" y="4026715"/>
                <a:ext cx="43281" cy="42533"/>
              </a:xfrm>
              <a:custGeom>
                <a:avLst/>
                <a:gdLst/>
                <a:ahLst/>
                <a:cxnLst/>
                <a:rect l="l" t="t" r="r" b="b"/>
                <a:pathLst>
                  <a:path w="1389" h="1365" extrusionOk="0">
                    <a:moveTo>
                      <a:pt x="694" y="1"/>
                    </a:moveTo>
                    <a:cubicBezTo>
                      <a:pt x="298" y="1"/>
                      <a:pt x="0" y="298"/>
                      <a:pt x="0" y="670"/>
                    </a:cubicBezTo>
                    <a:cubicBezTo>
                      <a:pt x="0" y="1067"/>
                      <a:pt x="298" y="1364"/>
                      <a:pt x="694" y="1364"/>
                    </a:cubicBezTo>
                    <a:cubicBezTo>
                      <a:pt x="1066" y="1364"/>
                      <a:pt x="1388" y="1067"/>
                      <a:pt x="1388" y="670"/>
                    </a:cubicBezTo>
                    <a:cubicBezTo>
                      <a:pt x="1388" y="298"/>
                      <a:pt x="1066" y="1"/>
                      <a:pt x="69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" name="Google Shape;121;p2"/>
            <p:cNvGrpSpPr/>
            <p:nvPr/>
          </p:nvGrpSpPr>
          <p:grpSpPr>
            <a:xfrm rot="-5400000" flipH="1">
              <a:off x="3743196" y="5518592"/>
              <a:ext cx="1823016" cy="196994"/>
              <a:chOff x="7857346" y="4002005"/>
              <a:chExt cx="1823016" cy="196994"/>
            </a:xfrm>
          </p:grpSpPr>
          <p:sp>
            <p:nvSpPr>
              <p:cNvPr id="122" name="Google Shape;122;p2"/>
              <p:cNvSpPr/>
              <p:nvPr/>
            </p:nvSpPr>
            <p:spPr>
              <a:xfrm>
                <a:off x="7956216" y="4048371"/>
                <a:ext cx="1724145" cy="150627"/>
              </a:xfrm>
              <a:custGeom>
                <a:avLst/>
                <a:gdLst/>
                <a:ahLst/>
                <a:cxnLst/>
                <a:rect l="l" t="t" r="r" b="b"/>
                <a:pathLst>
                  <a:path w="55332" h="4834" fill="none" extrusionOk="0">
                    <a:moveTo>
                      <a:pt x="55331" y="4834"/>
                    </a:moveTo>
                    <a:lnTo>
                      <a:pt x="28930" y="4834"/>
                    </a:lnTo>
                    <a:lnTo>
                      <a:pt x="27294" y="3198"/>
                    </a:lnTo>
                    <a:lnTo>
                      <a:pt x="24072" y="0"/>
                    </a:lnTo>
                    <a:lnTo>
                      <a:pt x="1" y="0"/>
                    </a:lnTo>
                  </a:path>
                </a:pathLst>
              </a:custGeom>
              <a:solidFill>
                <a:schemeClr val="accent4"/>
              </a:solidFill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>
                <a:off x="7857346" y="4002005"/>
                <a:ext cx="91953" cy="91953"/>
              </a:xfrm>
              <a:custGeom>
                <a:avLst/>
                <a:gdLst/>
                <a:ahLst/>
                <a:cxnLst/>
                <a:rect l="l" t="t" r="r" b="b"/>
                <a:pathLst>
                  <a:path w="2951" h="2951" fill="none" extrusionOk="0">
                    <a:moveTo>
                      <a:pt x="1" y="1463"/>
                    </a:moveTo>
                    <a:cubicBezTo>
                      <a:pt x="1" y="670"/>
                      <a:pt x="670" y="1"/>
                      <a:pt x="1488" y="1"/>
                    </a:cubicBezTo>
                    <a:cubicBezTo>
                      <a:pt x="2306" y="1"/>
                      <a:pt x="2951" y="670"/>
                      <a:pt x="2951" y="1463"/>
                    </a:cubicBezTo>
                    <a:cubicBezTo>
                      <a:pt x="2951" y="2281"/>
                      <a:pt x="2306" y="2951"/>
                      <a:pt x="1488" y="2951"/>
                    </a:cubicBezTo>
                    <a:cubicBezTo>
                      <a:pt x="670" y="2951"/>
                      <a:pt x="1" y="2281"/>
                      <a:pt x="1" y="1463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>
                <a:off x="7882087" y="4026715"/>
                <a:ext cx="43281" cy="42533"/>
              </a:xfrm>
              <a:custGeom>
                <a:avLst/>
                <a:gdLst/>
                <a:ahLst/>
                <a:cxnLst/>
                <a:rect l="l" t="t" r="r" b="b"/>
                <a:pathLst>
                  <a:path w="1389" h="1365" extrusionOk="0">
                    <a:moveTo>
                      <a:pt x="694" y="1"/>
                    </a:moveTo>
                    <a:cubicBezTo>
                      <a:pt x="298" y="1"/>
                      <a:pt x="0" y="298"/>
                      <a:pt x="0" y="670"/>
                    </a:cubicBezTo>
                    <a:cubicBezTo>
                      <a:pt x="0" y="1067"/>
                      <a:pt x="298" y="1364"/>
                      <a:pt x="694" y="1364"/>
                    </a:cubicBezTo>
                    <a:cubicBezTo>
                      <a:pt x="1066" y="1364"/>
                      <a:pt x="1388" y="1067"/>
                      <a:pt x="1388" y="670"/>
                    </a:cubicBezTo>
                    <a:cubicBezTo>
                      <a:pt x="1388" y="298"/>
                      <a:pt x="1066" y="1"/>
                      <a:pt x="69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5" name="Google Shape;125;p2"/>
          <p:cNvGrpSpPr/>
          <p:nvPr/>
        </p:nvGrpSpPr>
        <p:grpSpPr>
          <a:xfrm>
            <a:off x="7420820" y="70201"/>
            <a:ext cx="3199750" cy="4333922"/>
            <a:chOff x="7420820" y="70201"/>
            <a:chExt cx="3199750" cy="4333922"/>
          </a:xfrm>
        </p:grpSpPr>
        <p:sp>
          <p:nvSpPr>
            <p:cNvPr id="126" name="Google Shape;126;p2"/>
            <p:cNvSpPr/>
            <p:nvPr/>
          </p:nvSpPr>
          <p:spPr>
            <a:xfrm rot="10800000">
              <a:off x="8625870" y="317066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 rot="5400000">
              <a:off x="8206162" y="-27861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8" name="Google Shape;128;p2"/>
            <p:cNvGrpSpPr/>
            <p:nvPr/>
          </p:nvGrpSpPr>
          <p:grpSpPr>
            <a:xfrm>
              <a:off x="8267389" y="242565"/>
              <a:ext cx="883262" cy="242091"/>
              <a:chOff x="2300350" y="2601250"/>
              <a:chExt cx="2275275" cy="623625"/>
            </a:xfrm>
          </p:grpSpPr>
          <p:sp>
            <p:nvSpPr>
              <p:cNvPr id="129" name="Google Shape;129;p2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2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2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2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2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2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" name="Google Shape;135;p2"/>
            <p:cNvGrpSpPr/>
            <p:nvPr/>
          </p:nvGrpSpPr>
          <p:grpSpPr>
            <a:xfrm>
              <a:off x="8267392" y="4270154"/>
              <a:ext cx="1105976" cy="133969"/>
              <a:chOff x="8183182" y="663852"/>
              <a:chExt cx="1475028" cy="178673"/>
            </a:xfrm>
          </p:grpSpPr>
          <p:grpSp>
            <p:nvGrpSpPr>
              <p:cNvPr id="136" name="Google Shape;136;p2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137" name="Google Shape;137;p2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" name="Google Shape;138;p2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" name="Google Shape;139;p2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" name="Google Shape;140;p2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" name="Google Shape;141;p2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" name="Google Shape;142;p2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" name="Google Shape;143;p2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" name="Google Shape;144;p2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" name="Google Shape;145;p2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" name="Google Shape;146;p2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7" name="Google Shape;147;p2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148" name="Google Shape;148;p2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" name="Google Shape;149;p2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" name="Google Shape;150;p2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" name="Google Shape;151;p2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" name="Google Shape;152;p2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" name="Google Shape;153;p2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" name="Google Shape;154;p2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" name="Google Shape;155;p2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" name="Google Shape;156;p2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" name="Google Shape;157;p2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8" name="Google Shape;158;p2"/>
            <p:cNvGrpSpPr/>
            <p:nvPr/>
          </p:nvGrpSpPr>
          <p:grpSpPr>
            <a:xfrm>
              <a:off x="7861857" y="1218667"/>
              <a:ext cx="1520982" cy="302065"/>
              <a:chOff x="5642557" y="-150670"/>
              <a:chExt cx="1520982" cy="302065"/>
            </a:xfrm>
          </p:grpSpPr>
          <p:sp>
            <p:nvSpPr>
              <p:cNvPr id="159" name="Google Shape;159;p2"/>
              <p:cNvSpPr/>
              <p:nvPr/>
            </p:nvSpPr>
            <p:spPr>
              <a:xfrm>
                <a:off x="5736006" y="-104304"/>
                <a:ext cx="1335611" cy="209364"/>
              </a:xfrm>
              <a:custGeom>
                <a:avLst/>
                <a:gdLst/>
                <a:ahLst/>
                <a:cxnLst/>
                <a:rect l="l" t="t" r="r" b="b"/>
                <a:pathLst>
                  <a:path w="42863" h="6719" fill="none" extrusionOk="0">
                    <a:moveTo>
                      <a:pt x="1" y="0"/>
                    </a:moveTo>
                    <a:lnTo>
                      <a:pt x="19064" y="0"/>
                    </a:lnTo>
                    <a:lnTo>
                      <a:pt x="25782" y="6718"/>
                    </a:lnTo>
                    <a:lnTo>
                      <a:pt x="42862" y="6718"/>
                    </a:lnTo>
                  </a:path>
                </a:pathLst>
              </a:custGeom>
              <a:solidFill>
                <a:schemeClr val="accent4"/>
              </a:solidFill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2"/>
              <p:cNvSpPr/>
              <p:nvPr/>
            </p:nvSpPr>
            <p:spPr>
              <a:xfrm>
                <a:off x="7071586" y="59442"/>
                <a:ext cx="91953" cy="91953"/>
              </a:xfrm>
              <a:custGeom>
                <a:avLst/>
                <a:gdLst/>
                <a:ahLst/>
                <a:cxnLst/>
                <a:rect l="l" t="t" r="r" b="b"/>
                <a:pathLst>
                  <a:path w="2951" h="2951" fill="none" extrusionOk="0">
                    <a:moveTo>
                      <a:pt x="2950" y="1463"/>
                    </a:moveTo>
                    <a:cubicBezTo>
                      <a:pt x="2950" y="2281"/>
                      <a:pt x="2281" y="2951"/>
                      <a:pt x="1463" y="2951"/>
                    </a:cubicBezTo>
                    <a:cubicBezTo>
                      <a:pt x="645" y="2951"/>
                      <a:pt x="0" y="2281"/>
                      <a:pt x="0" y="1463"/>
                    </a:cubicBezTo>
                    <a:cubicBezTo>
                      <a:pt x="0" y="670"/>
                      <a:pt x="645" y="1"/>
                      <a:pt x="1463" y="1"/>
                    </a:cubicBezTo>
                    <a:cubicBezTo>
                      <a:pt x="2281" y="1"/>
                      <a:pt x="2950" y="670"/>
                      <a:pt x="2950" y="1463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2"/>
              <p:cNvSpPr/>
              <p:nvPr/>
            </p:nvSpPr>
            <p:spPr>
              <a:xfrm>
                <a:off x="7095517" y="84152"/>
                <a:ext cx="43281" cy="42533"/>
              </a:xfrm>
              <a:custGeom>
                <a:avLst/>
                <a:gdLst/>
                <a:ahLst/>
                <a:cxnLst/>
                <a:rect l="l" t="t" r="r" b="b"/>
                <a:pathLst>
                  <a:path w="1389" h="1365" extrusionOk="0">
                    <a:moveTo>
                      <a:pt x="695" y="1"/>
                    </a:moveTo>
                    <a:cubicBezTo>
                      <a:pt x="323" y="1"/>
                      <a:pt x="1" y="298"/>
                      <a:pt x="1" y="670"/>
                    </a:cubicBezTo>
                    <a:cubicBezTo>
                      <a:pt x="1" y="1067"/>
                      <a:pt x="323" y="1364"/>
                      <a:pt x="695" y="1364"/>
                    </a:cubicBezTo>
                    <a:cubicBezTo>
                      <a:pt x="1091" y="1364"/>
                      <a:pt x="1389" y="1067"/>
                      <a:pt x="1389" y="670"/>
                    </a:cubicBezTo>
                    <a:cubicBezTo>
                      <a:pt x="1389" y="298"/>
                      <a:pt x="1091" y="1"/>
                      <a:pt x="6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2"/>
              <p:cNvSpPr/>
              <p:nvPr/>
            </p:nvSpPr>
            <p:spPr>
              <a:xfrm>
                <a:off x="5642557" y="-150670"/>
                <a:ext cx="91953" cy="92732"/>
              </a:xfrm>
              <a:custGeom>
                <a:avLst/>
                <a:gdLst/>
                <a:ahLst/>
                <a:cxnLst/>
                <a:rect l="l" t="t" r="r" b="b"/>
                <a:pathLst>
                  <a:path w="2951" h="2976" fill="none" extrusionOk="0">
                    <a:moveTo>
                      <a:pt x="2950" y="1488"/>
                    </a:moveTo>
                    <a:cubicBezTo>
                      <a:pt x="2950" y="2306"/>
                      <a:pt x="2281" y="2976"/>
                      <a:pt x="1463" y="2976"/>
                    </a:cubicBezTo>
                    <a:cubicBezTo>
                      <a:pt x="645" y="2976"/>
                      <a:pt x="0" y="2306"/>
                      <a:pt x="0" y="1488"/>
                    </a:cubicBezTo>
                    <a:cubicBezTo>
                      <a:pt x="0" y="670"/>
                      <a:pt x="645" y="1"/>
                      <a:pt x="1463" y="1"/>
                    </a:cubicBezTo>
                    <a:cubicBezTo>
                      <a:pt x="2281" y="1"/>
                      <a:pt x="2950" y="670"/>
                      <a:pt x="2950" y="1488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2"/>
              <p:cNvSpPr/>
              <p:nvPr/>
            </p:nvSpPr>
            <p:spPr>
              <a:xfrm>
                <a:off x="5666488" y="-125929"/>
                <a:ext cx="43281" cy="43281"/>
              </a:xfrm>
              <a:custGeom>
                <a:avLst/>
                <a:gdLst/>
                <a:ahLst/>
                <a:cxnLst/>
                <a:rect l="l" t="t" r="r" b="b"/>
                <a:pathLst>
                  <a:path w="1389" h="1389" extrusionOk="0">
                    <a:moveTo>
                      <a:pt x="695" y="0"/>
                    </a:moveTo>
                    <a:cubicBezTo>
                      <a:pt x="323" y="0"/>
                      <a:pt x="1" y="322"/>
                      <a:pt x="1" y="694"/>
                    </a:cubicBezTo>
                    <a:cubicBezTo>
                      <a:pt x="1" y="1066"/>
                      <a:pt x="323" y="1388"/>
                      <a:pt x="695" y="1388"/>
                    </a:cubicBezTo>
                    <a:cubicBezTo>
                      <a:pt x="1092" y="1388"/>
                      <a:pt x="1389" y="1066"/>
                      <a:pt x="1389" y="694"/>
                    </a:cubicBezTo>
                    <a:cubicBezTo>
                      <a:pt x="1389" y="322"/>
                      <a:pt x="1092" y="0"/>
                      <a:pt x="69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4" name="Google Shape;164;p2"/>
            <p:cNvGrpSpPr/>
            <p:nvPr/>
          </p:nvGrpSpPr>
          <p:grpSpPr>
            <a:xfrm>
              <a:off x="7420820" y="2617291"/>
              <a:ext cx="2637100" cy="376400"/>
              <a:chOff x="7624995" y="2199679"/>
              <a:chExt cx="2637100" cy="376400"/>
            </a:xfrm>
          </p:grpSpPr>
          <p:sp>
            <p:nvSpPr>
              <p:cNvPr id="165" name="Google Shape;165;p2"/>
              <p:cNvSpPr/>
              <p:nvPr/>
            </p:nvSpPr>
            <p:spPr>
              <a:xfrm rot="10800000">
                <a:off x="7624995" y="2507979"/>
                <a:ext cx="1994700" cy="681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1"/>
                  </a:gs>
                  <a:gs pos="100000">
                    <a:schemeClr val="lt1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2"/>
              <p:cNvSpPr/>
              <p:nvPr/>
            </p:nvSpPr>
            <p:spPr>
              <a:xfrm rot="10800000">
                <a:off x="8267395" y="2199679"/>
                <a:ext cx="1994700" cy="681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1"/>
                  </a:gs>
                  <a:gs pos="100000">
                    <a:schemeClr val="lt1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69" name="Google Shape;169;p3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" name="Google Shape;207;p3"/>
          <p:cNvSpPr txBox="1">
            <a:spLocks noGrp="1"/>
          </p:cNvSpPr>
          <p:nvPr>
            <p:ph type="title"/>
          </p:nvPr>
        </p:nvSpPr>
        <p:spPr>
          <a:xfrm>
            <a:off x="713100" y="2405677"/>
            <a:ext cx="7717800" cy="841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8" name="Google Shape;208;p3"/>
          <p:cNvSpPr txBox="1">
            <a:spLocks noGrp="1"/>
          </p:cNvSpPr>
          <p:nvPr>
            <p:ph type="subTitle" idx="1"/>
          </p:nvPr>
        </p:nvSpPr>
        <p:spPr>
          <a:xfrm>
            <a:off x="1858650" y="3415877"/>
            <a:ext cx="5426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title" idx="2" hasCustomPrompt="1"/>
          </p:nvPr>
        </p:nvSpPr>
        <p:spPr>
          <a:xfrm>
            <a:off x="3132448" y="1484973"/>
            <a:ext cx="2879100" cy="920700"/>
          </a:xfrm>
          <a:prstGeom prst="rect">
            <a:avLst/>
          </a:prstGeom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0" name="Google Shape;210;p3"/>
          <p:cNvSpPr/>
          <p:nvPr/>
        </p:nvSpPr>
        <p:spPr>
          <a:xfrm rot="10800000" flipH="1">
            <a:off x="7847593" y="412557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1" name="Google Shape;211;p3"/>
          <p:cNvGrpSpPr/>
          <p:nvPr/>
        </p:nvGrpSpPr>
        <p:grpSpPr>
          <a:xfrm rot="-5400000" flipH="1">
            <a:off x="7699352" y="4771133"/>
            <a:ext cx="883262" cy="242091"/>
            <a:chOff x="2300350" y="2601250"/>
            <a:chExt cx="2275275" cy="623625"/>
          </a:xfrm>
        </p:grpSpPr>
        <p:sp>
          <p:nvSpPr>
            <p:cNvPr id="212" name="Google Shape;212;p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8" name="Google Shape;218;p3"/>
          <p:cNvSpPr/>
          <p:nvPr/>
        </p:nvSpPr>
        <p:spPr>
          <a:xfrm flipH="1">
            <a:off x="8088870" y="15356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" name="Google Shape;219;p3"/>
          <p:cNvGrpSpPr/>
          <p:nvPr/>
        </p:nvGrpSpPr>
        <p:grpSpPr>
          <a:xfrm>
            <a:off x="8658746" y="2349080"/>
            <a:ext cx="1823016" cy="196994"/>
            <a:chOff x="7857346" y="4002005"/>
            <a:chExt cx="1823016" cy="196994"/>
          </a:xfrm>
        </p:grpSpPr>
        <p:sp>
          <p:nvSpPr>
            <p:cNvPr id="220" name="Google Shape;220;p3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3" name="Google Shape;223;p3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"/>
          <p:cNvSpPr/>
          <p:nvPr/>
        </p:nvSpPr>
        <p:spPr>
          <a:xfrm>
            <a:off x="16995" y="85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5" name="Google Shape;225;p3"/>
          <p:cNvGrpSpPr/>
          <p:nvPr/>
        </p:nvGrpSpPr>
        <p:grpSpPr>
          <a:xfrm>
            <a:off x="5134732" y="4950349"/>
            <a:ext cx="1520982" cy="302065"/>
            <a:chOff x="5642557" y="-150670"/>
            <a:chExt cx="1520982" cy="302065"/>
          </a:xfrm>
        </p:grpSpPr>
        <p:sp>
          <p:nvSpPr>
            <p:cNvPr id="226" name="Google Shape;226;p3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" name="Google Shape;231;p3"/>
          <p:cNvGrpSpPr/>
          <p:nvPr/>
        </p:nvGrpSpPr>
        <p:grpSpPr>
          <a:xfrm>
            <a:off x="8419792" y="3307266"/>
            <a:ext cx="1105976" cy="133969"/>
            <a:chOff x="8183182" y="663852"/>
            <a:chExt cx="1475028" cy="178673"/>
          </a:xfrm>
        </p:grpSpPr>
        <p:grpSp>
          <p:nvGrpSpPr>
            <p:cNvPr id="232" name="Google Shape;232;p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33" name="Google Shape;233;p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44" name="Google Shape;244;p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4" name="Google Shape;254;p3"/>
          <p:cNvSpPr/>
          <p:nvPr/>
        </p:nvSpPr>
        <p:spPr>
          <a:xfrm>
            <a:off x="-1414555" y="40238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"/>
          <p:cNvSpPr/>
          <p:nvPr/>
        </p:nvSpPr>
        <p:spPr>
          <a:xfrm>
            <a:off x="-1111455" y="37445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6" name="Google Shape;256;p3"/>
          <p:cNvGrpSpPr/>
          <p:nvPr/>
        </p:nvGrpSpPr>
        <p:grpSpPr>
          <a:xfrm rot="10800000">
            <a:off x="-155261" y="2431003"/>
            <a:ext cx="883262" cy="242091"/>
            <a:chOff x="2300350" y="2601250"/>
            <a:chExt cx="2275275" cy="623625"/>
          </a:xfrm>
        </p:grpSpPr>
        <p:sp>
          <p:nvSpPr>
            <p:cNvPr id="257" name="Google Shape;257;p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" name="Google Shape;263;p3"/>
          <p:cNvGrpSpPr/>
          <p:nvPr/>
        </p:nvGrpSpPr>
        <p:grpSpPr>
          <a:xfrm rot="-5400000">
            <a:off x="338683" y="-295650"/>
            <a:ext cx="302065" cy="1520982"/>
            <a:chOff x="-108754" y="2690919"/>
            <a:chExt cx="302065" cy="1520982"/>
          </a:xfrm>
        </p:grpSpPr>
        <p:sp>
          <p:nvSpPr>
            <p:cNvPr id="264" name="Google Shape;264;p3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9" name="Google Shape;349;p5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350" name="Google Shape;350;p5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5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5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5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5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5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5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5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5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5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5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5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5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5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5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5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5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" name="Google Shape;388;p5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89" name="Google Shape;389;p5"/>
          <p:cNvSpPr txBox="1">
            <a:spLocks noGrp="1"/>
          </p:cNvSpPr>
          <p:nvPr>
            <p:ph type="title" idx="2"/>
          </p:nvPr>
        </p:nvSpPr>
        <p:spPr>
          <a:xfrm>
            <a:off x="1540500" y="2903250"/>
            <a:ext cx="26220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90" name="Google Shape;390;p5"/>
          <p:cNvSpPr txBox="1">
            <a:spLocks noGrp="1"/>
          </p:cNvSpPr>
          <p:nvPr>
            <p:ph type="subTitle" idx="1"/>
          </p:nvPr>
        </p:nvSpPr>
        <p:spPr>
          <a:xfrm>
            <a:off x="1540500" y="3299259"/>
            <a:ext cx="26220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1" name="Google Shape;391;p5"/>
          <p:cNvSpPr txBox="1">
            <a:spLocks noGrp="1"/>
          </p:cNvSpPr>
          <p:nvPr>
            <p:ph type="title" idx="3"/>
          </p:nvPr>
        </p:nvSpPr>
        <p:spPr>
          <a:xfrm>
            <a:off x="4987075" y="2903250"/>
            <a:ext cx="26220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92" name="Google Shape;392;p5"/>
          <p:cNvSpPr txBox="1">
            <a:spLocks noGrp="1"/>
          </p:cNvSpPr>
          <p:nvPr>
            <p:ph type="subTitle" idx="4"/>
          </p:nvPr>
        </p:nvSpPr>
        <p:spPr>
          <a:xfrm>
            <a:off x="4987075" y="3299258"/>
            <a:ext cx="26220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93" name="Google Shape;393;p5"/>
          <p:cNvGrpSpPr/>
          <p:nvPr/>
        </p:nvGrpSpPr>
        <p:grpSpPr>
          <a:xfrm>
            <a:off x="1062892" y="4807516"/>
            <a:ext cx="1548000" cy="68100"/>
            <a:chOff x="3980838" y="4076181"/>
            <a:chExt cx="1548000" cy="68100"/>
          </a:xfrm>
        </p:grpSpPr>
        <p:sp>
          <p:nvSpPr>
            <p:cNvPr id="394" name="Google Shape;394;p5"/>
            <p:cNvSpPr/>
            <p:nvPr/>
          </p:nvSpPr>
          <p:spPr>
            <a:xfrm>
              <a:off x="3980838" y="4076181"/>
              <a:ext cx="68100" cy="68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4104163" y="4076181"/>
              <a:ext cx="68100" cy="68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4227488" y="4076181"/>
              <a:ext cx="68100" cy="68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4350813" y="4076181"/>
              <a:ext cx="68100" cy="68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5"/>
            <p:cNvSpPr/>
            <p:nvPr/>
          </p:nvSpPr>
          <p:spPr>
            <a:xfrm>
              <a:off x="4474138" y="4076181"/>
              <a:ext cx="68100" cy="68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5"/>
            <p:cNvSpPr/>
            <p:nvPr/>
          </p:nvSpPr>
          <p:spPr>
            <a:xfrm>
              <a:off x="4597463" y="4076181"/>
              <a:ext cx="68100" cy="68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5"/>
            <p:cNvSpPr/>
            <p:nvPr/>
          </p:nvSpPr>
          <p:spPr>
            <a:xfrm>
              <a:off x="4720788" y="4076181"/>
              <a:ext cx="68100" cy="68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5"/>
            <p:cNvSpPr/>
            <p:nvPr/>
          </p:nvSpPr>
          <p:spPr>
            <a:xfrm>
              <a:off x="4844113" y="4076181"/>
              <a:ext cx="68100" cy="68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5"/>
            <p:cNvSpPr/>
            <p:nvPr/>
          </p:nvSpPr>
          <p:spPr>
            <a:xfrm>
              <a:off x="4967438" y="4076181"/>
              <a:ext cx="68100" cy="68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5090763" y="4076181"/>
              <a:ext cx="68100" cy="68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5214088" y="4076181"/>
              <a:ext cx="68100" cy="68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5337413" y="4076181"/>
              <a:ext cx="68100" cy="68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5460738" y="4076181"/>
              <a:ext cx="68100" cy="68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7" name="Google Shape;407;p5"/>
          <p:cNvGrpSpPr/>
          <p:nvPr/>
        </p:nvGrpSpPr>
        <p:grpSpPr>
          <a:xfrm rot="5400000" flipH="1">
            <a:off x="-531622" y="163274"/>
            <a:ext cx="1823016" cy="296643"/>
            <a:chOff x="7857346" y="3902355"/>
            <a:chExt cx="1823016" cy="296643"/>
          </a:xfrm>
        </p:grpSpPr>
        <p:sp>
          <p:nvSpPr>
            <p:cNvPr id="408" name="Google Shape;408;p5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5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5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5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5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5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" name="Google Shape;414;p5"/>
          <p:cNvGrpSpPr/>
          <p:nvPr/>
        </p:nvGrpSpPr>
        <p:grpSpPr>
          <a:xfrm>
            <a:off x="4664363" y="4961113"/>
            <a:ext cx="1520982" cy="302065"/>
            <a:chOff x="5642557" y="-150670"/>
            <a:chExt cx="1520982" cy="302065"/>
          </a:xfrm>
        </p:grpSpPr>
        <p:sp>
          <p:nvSpPr>
            <p:cNvPr id="415" name="Google Shape;415;p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" name="Google Shape;420;p5"/>
          <p:cNvGrpSpPr/>
          <p:nvPr/>
        </p:nvGrpSpPr>
        <p:grpSpPr>
          <a:xfrm>
            <a:off x="1557957" y="-107958"/>
            <a:ext cx="1520982" cy="302065"/>
            <a:chOff x="5642557" y="-150670"/>
            <a:chExt cx="1520982" cy="302065"/>
          </a:xfrm>
        </p:grpSpPr>
        <p:sp>
          <p:nvSpPr>
            <p:cNvPr id="421" name="Google Shape;421;p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6" name="Google Shape;426;p5"/>
          <p:cNvGrpSpPr/>
          <p:nvPr/>
        </p:nvGrpSpPr>
        <p:grpSpPr>
          <a:xfrm>
            <a:off x="7855739" y="297302"/>
            <a:ext cx="883262" cy="242091"/>
            <a:chOff x="2300350" y="2601250"/>
            <a:chExt cx="2275275" cy="623625"/>
          </a:xfrm>
        </p:grpSpPr>
        <p:sp>
          <p:nvSpPr>
            <p:cNvPr id="427" name="Google Shape;427;p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3" name="Google Shape;433;p5"/>
          <p:cNvGrpSpPr/>
          <p:nvPr/>
        </p:nvGrpSpPr>
        <p:grpSpPr>
          <a:xfrm rot="10800000">
            <a:off x="-214148" y="2709227"/>
            <a:ext cx="883262" cy="242091"/>
            <a:chOff x="2300350" y="2601250"/>
            <a:chExt cx="2275275" cy="623625"/>
          </a:xfrm>
        </p:grpSpPr>
        <p:sp>
          <p:nvSpPr>
            <p:cNvPr id="434" name="Google Shape;434;p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0" name="Google Shape;440;p5"/>
          <p:cNvSpPr/>
          <p:nvPr/>
        </p:nvSpPr>
        <p:spPr>
          <a:xfrm rot="5400000" flipH="1">
            <a:off x="8198089" y="410275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1" name="Google Shape;441;p5"/>
          <p:cNvGrpSpPr/>
          <p:nvPr/>
        </p:nvGrpSpPr>
        <p:grpSpPr>
          <a:xfrm rot="10800000" flipH="1">
            <a:off x="8250449" y="4623928"/>
            <a:ext cx="883262" cy="242091"/>
            <a:chOff x="2300350" y="2601250"/>
            <a:chExt cx="2275275" cy="623625"/>
          </a:xfrm>
        </p:grpSpPr>
        <p:sp>
          <p:nvSpPr>
            <p:cNvPr id="442" name="Google Shape;442;p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9" name="Google Shape;449;p6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450" name="Google Shape;450;p6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6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6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6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6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6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6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6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6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6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6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6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6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6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6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6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6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6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6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6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6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6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6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6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6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6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6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6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6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6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6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6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6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6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6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6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6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6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8" name="Google Shape;488;p6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69400"/>
          </a:xfrm>
          <a:prstGeom prst="rect">
            <a:avLst/>
          </a:prstGeom>
          <a:effectLst>
            <a:outerShdw blurRad="142875" algn="bl" rotWithShape="0">
              <a:schemeClr val="lt1">
                <a:alpha val="4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0" name="Google Shape;490;p7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491" name="Google Shape;491;p7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7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7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7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7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7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7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7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7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7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7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7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7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7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7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7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7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7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7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7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7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7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7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7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7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7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7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7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7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7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7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7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7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9" name="Google Shape;529;p7"/>
          <p:cNvSpPr txBox="1">
            <a:spLocks noGrp="1"/>
          </p:cNvSpPr>
          <p:nvPr>
            <p:ph type="title"/>
          </p:nvPr>
        </p:nvSpPr>
        <p:spPr>
          <a:xfrm>
            <a:off x="4433200" y="1945637"/>
            <a:ext cx="399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30" name="Google Shape;530;p7"/>
          <p:cNvSpPr txBox="1">
            <a:spLocks noGrp="1"/>
          </p:cNvSpPr>
          <p:nvPr>
            <p:ph type="subTitle" idx="1"/>
          </p:nvPr>
        </p:nvSpPr>
        <p:spPr>
          <a:xfrm>
            <a:off x="4433200" y="2519285"/>
            <a:ext cx="3997800" cy="73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1" name="Google Shape;531;p7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7"/>
          <p:cNvSpPr/>
          <p:nvPr/>
        </p:nvSpPr>
        <p:spPr>
          <a:xfrm rot="-5400000">
            <a:off x="348812" y="-552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3" name="Google Shape;533;p7"/>
          <p:cNvGrpSpPr/>
          <p:nvPr/>
        </p:nvGrpSpPr>
        <p:grpSpPr>
          <a:xfrm rot="10800000">
            <a:off x="-11" y="465966"/>
            <a:ext cx="883262" cy="242091"/>
            <a:chOff x="2300350" y="2601250"/>
            <a:chExt cx="2275275" cy="623625"/>
          </a:xfrm>
        </p:grpSpPr>
        <p:sp>
          <p:nvSpPr>
            <p:cNvPr id="534" name="Google Shape;534;p7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7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7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7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7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541" name="Google Shape;541;p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6" name="Google Shape;546;p7"/>
          <p:cNvSpPr/>
          <p:nvPr/>
        </p:nvSpPr>
        <p:spPr>
          <a:xfrm rot="5400000">
            <a:off x="5514970" y="-390021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7"/>
          <p:cNvSpPr/>
          <p:nvPr/>
        </p:nvSpPr>
        <p:spPr>
          <a:xfrm rot="5400000">
            <a:off x="5794270" y="-86921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8" name="Google Shape;548;p7"/>
          <p:cNvGrpSpPr/>
          <p:nvPr/>
        </p:nvGrpSpPr>
        <p:grpSpPr>
          <a:xfrm>
            <a:off x="3502226" y="841481"/>
            <a:ext cx="1252897" cy="51000"/>
            <a:chOff x="2915381" y="4104819"/>
            <a:chExt cx="1252897" cy="51000"/>
          </a:xfrm>
        </p:grpSpPr>
        <p:sp>
          <p:nvSpPr>
            <p:cNvPr id="549" name="Google Shape;549;p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3" name="Google Shape;563;p7"/>
          <p:cNvSpPr/>
          <p:nvPr/>
        </p:nvSpPr>
        <p:spPr>
          <a:xfrm rot="5400000">
            <a:off x="8206161" y="42078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4" name="Google Shape;564;p7"/>
          <p:cNvGrpSpPr/>
          <p:nvPr/>
        </p:nvGrpSpPr>
        <p:grpSpPr>
          <a:xfrm>
            <a:off x="8085946" y="4723543"/>
            <a:ext cx="1823016" cy="196994"/>
            <a:chOff x="8085946" y="4723543"/>
            <a:chExt cx="1823016" cy="196994"/>
          </a:xfrm>
        </p:grpSpPr>
        <p:sp>
          <p:nvSpPr>
            <p:cNvPr id="565" name="Google Shape;565;p7"/>
            <p:cNvSpPr/>
            <p:nvPr/>
          </p:nvSpPr>
          <p:spPr>
            <a:xfrm rot="10800000" flipH="1">
              <a:off x="8184816" y="4723543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7"/>
            <p:cNvSpPr/>
            <p:nvPr/>
          </p:nvSpPr>
          <p:spPr>
            <a:xfrm rot="10800000" flipH="1">
              <a:off x="8085946" y="4828583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7"/>
            <p:cNvSpPr/>
            <p:nvPr/>
          </p:nvSpPr>
          <p:spPr>
            <a:xfrm rot="10800000" flipH="1">
              <a:off x="8110687" y="4853293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8" name="Google Shape;568;p7"/>
          <p:cNvSpPr/>
          <p:nvPr/>
        </p:nvSpPr>
        <p:spPr>
          <a:xfrm rot="10800000">
            <a:off x="419712" y="406403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9" name="Google Shape;569;p7"/>
          <p:cNvGrpSpPr/>
          <p:nvPr/>
        </p:nvGrpSpPr>
        <p:grpSpPr>
          <a:xfrm rot="5400000">
            <a:off x="29239" y="3087771"/>
            <a:ext cx="98902" cy="553090"/>
            <a:chOff x="4898850" y="4820550"/>
            <a:chExt cx="98902" cy="553090"/>
          </a:xfrm>
        </p:grpSpPr>
        <p:sp>
          <p:nvSpPr>
            <p:cNvPr id="570" name="Google Shape;570;p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5" name="Google Shape;575;p7"/>
          <p:cNvGrpSpPr/>
          <p:nvPr/>
        </p:nvGrpSpPr>
        <p:grpSpPr>
          <a:xfrm>
            <a:off x="4954518" y="4958766"/>
            <a:ext cx="1520982" cy="302065"/>
            <a:chOff x="5642557" y="-150670"/>
            <a:chExt cx="1520982" cy="302065"/>
          </a:xfrm>
        </p:grpSpPr>
        <p:sp>
          <p:nvSpPr>
            <p:cNvPr id="576" name="Google Shape;576;p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2" name="Google Shape;582;p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583" name="Google Shape;583;p8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8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8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8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8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8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8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8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8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8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8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8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8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8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8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8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8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8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8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8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8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8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8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8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8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8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8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8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8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8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8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8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8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8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8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8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8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8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1" name="Google Shape;621;p8"/>
          <p:cNvSpPr txBox="1">
            <a:spLocks noGrp="1"/>
          </p:cNvSpPr>
          <p:nvPr>
            <p:ph type="title"/>
          </p:nvPr>
        </p:nvSpPr>
        <p:spPr>
          <a:xfrm>
            <a:off x="1182000" y="1320700"/>
            <a:ext cx="6780000" cy="25236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22" name="Google Shape;622;p8"/>
          <p:cNvSpPr/>
          <p:nvPr/>
        </p:nvSpPr>
        <p:spPr>
          <a:xfrm rot="-5400000">
            <a:off x="348812" y="2580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3" name="Google Shape;623;p8"/>
          <p:cNvGrpSpPr/>
          <p:nvPr/>
        </p:nvGrpSpPr>
        <p:grpSpPr>
          <a:xfrm>
            <a:off x="-1414555" y="2830129"/>
            <a:ext cx="2297800" cy="347400"/>
            <a:chOff x="-1414555" y="2830129"/>
            <a:chExt cx="2297800" cy="347400"/>
          </a:xfrm>
        </p:grpSpPr>
        <p:sp>
          <p:nvSpPr>
            <p:cNvPr id="624" name="Google Shape;624;p8"/>
            <p:cNvSpPr/>
            <p:nvPr/>
          </p:nvSpPr>
          <p:spPr>
            <a:xfrm>
              <a:off x="-1414555" y="31094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8"/>
            <p:cNvSpPr/>
            <p:nvPr/>
          </p:nvSpPr>
          <p:spPr>
            <a:xfrm>
              <a:off x="-1111455" y="28301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6" name="Google Shape;626;p8"/>
          <p:cNvGrpSpPr/>
          <p:nvPr/>
        </p:nvGrpSpPr>
        <p:grpSpPr>
          <a:xfrm>
            <a:off x="8059521" y="3662080"/>
            <a:ext cx="1823016" cy="196994"/>
            <a:chOff x="7857346" y="4002005"/>
            <a:chExt cx="1823016" cy="196994"/>
          </a:xfrm>
        </p:grpSpPr>
        <p:sp>
          <p:nvSpPr>
            <p:cNvPr id="627" name="Google Shape;627;p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0" name="Google Shape;630;p8"/>
          <p:cNvSpPr/>
          <p:nvPr/>
        </p:nvSpPr>
        <p:spPr>
          <a:xfrm rot="10800000">
            <a:off x="7375212" y="404493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1" name="Google Shape;631;p8"/>
          <p:cNvGrpSpPr/>
          <p:nvPr/>
        </p:nvGrpSpPr>
        <p:grpSpPr>
          <a:xfrm rot="-5400000" flipH="1">
            <a:off x="3660496" y="4907217"/>
            <a:ext cx="1823016" cy="296643"/>
            <a:chOff x="7857346" y="3902355"/>
            <a:chExt cx="1823016" cy="296643"/>
          </a:xfrm>
        </p:grpSpPr>
        <p:sp>
          <p:nvSpPr>
            <p:cNvPr id="632" name="Google Shape;632;p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8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8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8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8" name="Google Shape;638;p8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8"/>
          <p:cNvSpPr/>
          <p:nvPr/>
        </p:nvSpPr>
        <p:spPr>
          <a:xfrm rot="10800000">
            <a:off x="4395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8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1" name="Google Shape;641;p8"/>
          <p:cNvGrpSpPr/>
          <p:nvPr/>
        </p:nvGrpSpPr>
        <p:grpSpPr>
          <a:xfrm>
            <a:off x="7812807" y="1533337"/>
            <a:ext cx="1520982" cy="302065"/>
            <a:chOff x="5642557" y="-150670"/>
            <a:chExt cx="1520982" cy="302065"/>
          </a:xfrm>
        </p:grpSpPr>
        <p:sp>
          <p:nvSpPr>
            <p:cNvPr id="642" name="Google Shape;642;p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7" name="Google Shape;647;p8"/>
          <p:cNvGrpSpPr/>
          <p:nvPr/>
        </p:nvGrpSpPr>
        <p:grpSpPr>
          <a:xfrm rot="5400000">
            <a:off x="424642" y="3926674"/>
            <a:ext cx="302065" cy="1520982"/>
            <a:chOff x="-108754" y="2690919"/>
            <a:chExt cx="302065" cy="1520982"/>
          </a:xfrm>
        </p:grpSpPr>
        <p:sp>
          <p:nvSpPr>
            <p:cNvPr id="648" name="Google Shape;648;p8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8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8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8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8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3" name="Google Shape;653;p8"/>
          <p:cNvSpPr/>
          <p:nvPr/>
        </p:nvSpPr>
        <p:spPr>
          <a:xfrm rot="-5400000" flipH="1">
            <a:off x="1059557" y="-1888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4" name="Google Shape;654;p8"/>
          <p:cNvGrpSpPr/>
          <p:nvPr/>
        </p:nvGrpSpPr>
        <p:grpSpPr>
          <a:xfrm>
            <a:off x="8327763" y="172353"/>
            <a:ext cx="883262" cy="242091"/>
            <a:chOff x="2300350" y="2601250"/>
            <a:chExt cx="2275275" cy="623625"/>
          </a:xfrm>
        </p:grpSpPr>
        <p:sp>
          <p:nvSpPr>
            <p:cNvPr id="655" name="Google Shape;655;p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1" name="Google Shape;661;p8"/>
          <p:cNvGrpSpPr/>
          <p:nvPr/>
        </p:nvGrpSpPr>
        <p:grpSpPr>
          <a:xfrm flipH="1">
            <a:off x="-248008" y="1713528"/>
            <a:ext cx="883262" cy="242091"/>
            <a:chOff x="2300350" y="2601250"/>
            <a:chExt cx="2275275" cy="623625"/>
          </a:xfrm>
        </p:grpSpPr>
        <p:sp>
          <p:nvSpPr>
            <p:cNvPr id="662" name="Google Shape;662;p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8" name="Google Shape;668;p8"/>
          <p:cNvGrpSpPr/>
          <p:nvPr/>
        </p:nvGrpSpPr>
        <p:grpSpPr>
          <a:xfrm rot="-5400000">
            <a:off x="3666586" y="-57798"/>
            <a:ext cx="1823016" cy="296643"/>
            <a:chOff x="7857346" y="3902355"/>
            <a:chExt cx="1823016" cy="296643"/>
          </a:xfrm>
        </p:grpSpPr>
        <p:sp>
          <p:nvSpPr>
            <p:cNvPr id="669" name="Google Shape;669;p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8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8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8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6" name="Google Shape;676;p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677" name="Google Shape;677;p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5" name="Google Shape;715;p9"/>
          <p:cNvSpPr txBox="1">
            <a:spLocks noGrp="1"/>
          </p:cNvSpPr>
          <p:nvPr>
            <p:ph type="subTitle" idx="1"/>
          </p:nvPr>
        </p:nvSpPr>
        <p:spPr>
          <a:xfrm>
            <a:off x="2399850" y="2366051"/>
            <a:ext cx="4344300" cy="10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6" name="Google Shape;716;p9"/>
          <p:cNvSpPr txBox="1">
            <a:spLocks noGrp="1"/>
          </p:cNvSpPr>
          <p:nvPr>
            <p:ph type="title"/>
          </p:nvPr>
        </p:nvSpPr>
        <p:spPr>
          <a:xfrm>
            <a:off x="2399850" y="1723050"/>
            <a:ext cx="43443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717" name="Google Shape;717;p9"/>
          <p:cNvSpPr/>
          <p:nvPr/>
        </p:nvSpPr>
        <p:spPr>
          <a:xfrm rot="-5400000">
            <a:off x="348812" y="2580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8" name="Google Shape;718;p9"/>
          <p:cNvGrpSpPr/>
          <p:nvPr/>
        </p:nvGrpSpPr>
        <p:grpSpPr>
          <a:xfrm rot="10800000">
            <a:off x="-11" y="779178"/>
            <a:ext cx="883262" cy="242091"/>
            <a:chOff x="2300350" y="2601250"/>
            <a:chExt cx="2275275" cy="623625"/>
          </a:xfrm>
        </p:grpSpPr>
        <p:sp>
          <p:nvSpPr>
            <p:cNvPr id="719" name="Google Shape;719;p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5" name="Google Shape;725;p9"/>
          <p:cNvSpPr/>
          <p:nvPr/>
        </p:nvSpPr>
        <p:spPr>
          <a:xfrm rot="5400000">
            <a:off x="1495470" y="-4919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9"/>
          <p:cNvSpPr/>
          <p:nvPr/>
        </p:nvSpPr>
        <p:spPr>
          <a:xfrm rot="5400000">
            <a:off x="1774770" y="-1888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9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8" name="Google Shape;728;p9"/>
          <p:cNvGrpSpPr/>
          <p:nvPr/>
        </p:nvGrpSpPr>
        <p:grpSpPr>
          <a:xfrm>
            <a:off x="-1414555" y="3287329"/>
            <a:ext cx="2297800" cy="347400"/>
            <a:chOff x="-1414555" y="3439729"/>
            <a:chExt cx="2297800" cy="347400"/>
          </a:xfrm>
        </p:grpSpPr>
        <p:sp>
          <p:nvSpPr>
            <p:cNvPr id="729" name="Google Shape;729;p9"/>
            <p:cNvSpPr/>
            <p:nvPr/>
          </p:nvSpPr>
          <p:spPr>
            <a:xfrm>
              <a:off x="-1414555" y="3719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9"/>
            <p:cNvSpPr/>
            <p:nvPr/>
          </p:nvSpPr>
          <p:spPr>
            <a:xfrm>
              <a:off x="-1111455" y="3439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1" name="Google Shape;731;p9"/>
          <p:cNvGrpSpPr/>
          <p:nvPr/>
        </p:nvGrpSpPr>
        <p:grpSpPr>
          <a:xfrm>
            <a:off x="5512632" y="-116346"/>
            <a:ext cx="1520982" cy="302065"/>
            <a:chOff x="5642557" y="-150670"/>
            <a:chExt cx="1520982" cy="302065"/>
          </a:xfrm>
        </p:grpSpPr>
        <p:sp>
          <p:nvSpPr>
            <p:cNvPr id="732" name="Google Shape;732;p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7" name="Google Shape;737;p9"/>
          <p:cNvGrpSpPr/>
          <p:nvPr/>
        </p:nvGrpSpPr>
        <p:grpSpPr>
          <a:xfrm rot="10800000" flipH="1">
            <a:off x="7918521" y="1923880"/>
            <a:ext cx="1823016" cy="296643"/>
            <a:chOff x="7857346" y="3902355"/>
            <a:chExt cx="1823016" cy="296643"/>
          </a:xfrm>
        </p:grpSpPr>
        <p:sp>
          <p:nvSpPr>
            <p:cNvPr id="738" name="Google Shape;738;p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9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9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9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4" name="Google Shape;744;p9"/>
          <p:cNvGrpSpPr/>
          <p:nvPr/>
        </p:nvGrpSpPr>
        <p:grpSpPr>
          <a:xfrm flipH="1">
            <a:off x="-799254" y="2157805"/>
            <a:ext cx="1823016" cy="196994"/>
            <a:chOff x="7857346" y="4002005"/>
            <a:chExt cx="1823016" cy="196994"/>
          </a:xfrm>
        </p:grpSpPr>
        <p:sp>
          <p:nvSpPr>
            <p:cNvPr id="745" name="Google Shape;745;p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8" name="Google Shape;748;p9"/>
          <p:cNvGrpSpPr/>
          <p:nvPr/>
        </p:nvGrpSpPr>
        <p:grpSpPr>
          <a:xfrm>
            <a:off x="8331253" y="3180067"/>
            <a:ext cx="1105976" cy="133969"/>
            <a:chOff x="8183182" y="663852"/>
            <a:chExt cx="1475028" cy="178673"/>
          </a:xfrm>
        </p:grpSpPr>
        <p:grpSp>
          <p:nvGrpSpPr>
            <p:cNvPr id="749" name="Google Shape;749;p9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750" name="Google Shape;750;p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0" name="Google Shape;760;p9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761" name="Google Shape;761;p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71" name="Google Shape;771;p9"/>
          <p:cNvGrpSpPr/>
          <p:nvPr/>
        </p:nvGrpSpPr>
        <p:grpSpPr>
          <a:xfrm rot="5400000">
            <a:off x="85100" y="4288025"/>
            <a:ext cx="98902" cy="553090"/>
            <a:chOff x="4898850" y="4820550"/>
            <a:chExt cx="98902" cy="553090"/>
          </a:xfrm>
        </p:grpSpPr>
        <p:sp>
          <p:nvSpPr>
            <p:cNvPr id="772" name="Google Shape;772;p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8" name="Google Shape;778;p10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779" name="Google Shape;779;p10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0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0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0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0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0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0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0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0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0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0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0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0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0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0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0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10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0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0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0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0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0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0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0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0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0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0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0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0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0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0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0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0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0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0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0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0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0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7" name="Google Shape;817;p10"/>
          <p:cNvSpPr txBox="1">
            <a:spLocks noGrp="1"/>
          </p:cNvSpPr>
          <p:nvPr>
            <p:ph type="body" idx="1"/>
          </p:nvPr>
        </p:nvSpPr>
        <p:spPr>
          <a:xfrm>
            <a:off x="1109550" y="4079027"/>
            <a:ext cx="6924900" cy="4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>
                <a:latin typeface="Exo"/>
                <a:ea typeface="Exo"/>
                <a:cs typeface="Exo"/>
                <a:sym typeface="Exo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" name="Google Shape;819;p11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820" name="Google Shape;820;p11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1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1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1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1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1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1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1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1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1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1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1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1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1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1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1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1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1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1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1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1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1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1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1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1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1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1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1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1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1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1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1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1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1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1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1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1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1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8" name="Google Shape;858;p11"/>
          <p:cNvSpPr txBox="1">
            <a:spLocks noGrp="1"/>
          </p:cNvSpPr>
          <p:nvPr>
            <p:ph type="title" hasCustomPrompt="1"/>
          </p:nvPr>
        </p:nvSpPr>
        <p:spPr>
          <a:xfrm>
            <a:off x="713100" y="1328587"/>
            <a:ext cx="7717800" cy="16716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59" name="Google Shape;859;p11"/>
          <p:cNvSpPr txBox="1">
            <a:spLocks noGrp="1"/>
          </p:cNvSpPr>
          <p:nvPr>
            <p:ph type="subTitle" idx="1"/>
          </p:nvPr>
        </p:nvSpPr>
        <p:spPr>
          <a:xfrm>
            <a:off x="2037000" y="3075825"/>
            <a:ext cx="5070000" cy="33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860" name="Google Shape;860;p11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861" name="Google Shape;861;p11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1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1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1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1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6" name="Google Shape;866;p11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867" name="Google Shape;867;p11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1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1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1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1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2" name="Google Shape;872;p11"/>
          <p:cNvGrpSpPr/>
          <p:nvPr/>
        </p:nvGrpSpPr>
        <p:grpSpPr>
          <a:xfrm>
            <a:off x="-1414555" y="3058729"/>
            <a:ext cx="2297800" cy="347400"/>
            <a:chOff x="-1414555" y="3058729"/>
            <a:chExt cx="2297800" cy="347400"/>
          </a:xfrm>
        </p:grpSpPr>
        <p:sp>
          <p:nvSpPr>
            <p:cNvPr id="873" name="Google Shape;873;p11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1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5" name="Google Shape;875;p11"/>
          <p:cNvGrpSpPr/>
          <p:nvPr/>
        </p:nvGrpSpPr>
        <p:grpSpPr>
          <a:xfrm flipH="1">
            <a:off x="-799254" y="4139005"/>
            <a:ext cx="1823016" cy="196994"/>
            <a:chOff x="7857346" y="4002005"/>
            <a:chExt cx="1823016" cy="196994"/>
          </a:xfrm>
        </p:grpSpPr>
        <p:sp>
          <p:nvSpPr>
            <p:cNvPr id="876" name="Google Shape;876;p11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1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1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9" name="Google Shape;879;p11"/>
          <p:cNvGrpSpPr/>
          <p:nvPr/>
        </p:nvGrpSpPr>
        <p:grpSpPr>
          <a:xfrm rot="-5400000" flipH="1">
            <a:off x="3660496" y="4881980"/>
            <a:ext cx="1823016" cy="296643"/>
            <a:chOff x="7857346" y="3902355"/>
            <a:chExt cx="1823016" cy="296643"/>
          </a:xfrm>
        </p:grpSpPr>
        <p:sp>
          <p:nvSpPr>
            <p:cNvPr id="880" name="Google Shape;880;p11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1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1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1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1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1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6" name="Google Shape;886;p11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887" name="Google Shape;887;p11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1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9" name="Google Shape;889;p11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11"/>
          <p:cNvSpPr/>
          <p:nvPr/>
        </p:nvSpPr>
        <p:spPr>
          <a:xfrm rot="5400000">
            <a:off x="8208386" y="420378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11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2" name="Google Shape;892;p11"/>
          <p:cNvGrpSpPr/>
          <p:nvPr/>
        </p:nvGrpSpPr>
        <p:grpSpPr>
          <a:xfrm>
            <a:off x="7965207" y="312162"/>
            <a:ext cx="1520982" cy="302065"/>
            <a:chOff x="5642557" y="-150670"/>
            <a:chExt cx="1520982" cy="302065"/>
          </a:xfrm>
        </p:grpSpPr>
        <p:sp>
          <p:nvSpPr>
            <p:cNvPr id="893" name="Google Shape;893;p11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1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11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1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1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8" name="Google Shape;898;p11"/>
          <p:cNvGrpSpPr/>
          <p:nvPr/>
        </p:nvGrpSpPr>
        <p:grpSpPr>
          <a:xfrm>
            <a:off x="8495989" y="3241228"/>
            <a:ext cx="883262" cy="242091"/>
            <a:chOff x="2300350" y="2601250"/>
            <a:chExt cx="2275275" cy="623625"/>
          </a:xfrm>
        </p:grpSpPr>
        <p:sp>
          <p:nvSpPr>
            <p:cNvPr id="899" name="Google Shape;899;p11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1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1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1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1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1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5" name="Google Shape;905;p11"/>
          <p:cNvGrpSpPr/>
          <p:nvPr/>
        </p:nvGrpSpPr>
        <p:grpSpPr>
          <a:xfrm>
            <a:off x="8267392" y="1860741"/>
            <a:ext cx="1105976" cy="133969"/>
            <a:chOff x="8183182" y="663852"/>
            <a:chExt cx="1475028" cy="178673"/>
          </a:xfrm>
        </p:grpSpPr>
        <p:grpSp>
          <p:nvGrpSpPr>
            <p:cNvPr id="906" name="Google Shape;906;p11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907" name="Google Shape;907;p1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1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1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1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1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1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1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1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1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1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7" name="Google Shape;917;p11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918" name="Google Shape;918;p1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1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1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1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1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1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1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1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1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1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28" name="Google Shape;928;p11"/>
          <p:cNvGrpSpPr/>
          <p:nvPr/>
        </p:nvGrpSpPr>
        <p:grpSpPr>
          <a:xfrm>
            <a:off x="5447301" y="4536119"/>
            <a:ext cx="1252897" cy="51000"/>
            <a:chOff x="2915381" y="4104819"/>
            <a:chExt cx="1252897" cy="51000"/>
          </a:xfrm>
        </p:grpSpPr>
        <p:sp>
          <p:nvSpPr>
            <p:cNvPr id="929" name="Google Shape;929;p11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1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11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11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1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1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1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1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1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1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1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1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1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1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11"/>
          <p:cNvGrpSpPr/>
          <p:nvPr/>
        </p:nvGrpSpPr>
        <p:grpSpPr>
          <a:xfrm>
            <a:off x="-235013" y="606814"/>
            <a:ext cx="1519438" cy="586800"/>
            <a:chOff x="-235013" y="606814"/>
            <a:chExt cx="1519438" cy="586800"/>
          </a:xfrm>
        </p:grpSpPr>
        <p:sp>
          <p:nvSpPr>
            <p:cNvPr id="944" name="Google Shape;944;p11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5" name="Google Shape;945;p11"/>
            <p:cNvGrpSpPr/>
            <p:nvPr/>
          </p:nvGrpSpPr>
          <p:grpSpPr>
            <a:xfrm>
              <a:off x="-235013" y="829744"/>
              <a:ext cx="1105976" cy="133969"/>
              <a:chOff x="8183182" y="663852"/>
              <a:chExt cx="1475028" cy="178673"/>
            </a:xfrm>
          </p:grpSpPr>
          <p:grpSp>
            <p:nvGrpSpPr>
              <p:cNvPr id="946" name="Google Shape;946;p11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947" name="Google Shape;947;p11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8" name="Google Shape;948;p11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9" name="Google Shape;949;p11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0" name="Google Shape;950;p11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1" name="Google Shape;951;p11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2" name="Google Shape;952;p11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3" name="Google Shape;953;p11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4" name="Google Shape;954;p11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5" name="Google Shape;955;p11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6" name="Google Shape;956;p11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57" name="Google Shape;957;p11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958" name="Google Shape;958;p11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9" name="Google Shape;959;p11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0" name="Google Shape;960;p11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1" name="Google Shape;961;p11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2" name="Google Shape;962;p11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3" name="Google Shape;963;p11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4" name="Google Shape;964;p11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5" name="Google Shape;965;p11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6" name="Google Shape;966;p11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7" name="Google Shape;967;p11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2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Exo"/>
              <a:buNone/>
              <a:defRPr sz="32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Exo"/>
              <a:buNone/>
              <a:defRPr sz="32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Exo"/>
              <a:buNone/>
              <a:defRPr sz="32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Exo"/>
              <a:buNone/>
              <a:defRPr sz="32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Exo"/>
              <a:buNone/>
              <a:defRPr sz="32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Exo"/>
              <a:buNone/>
              <a:defRPr sz="32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Exo"/>
              <a:buNone/>
              <a:defRPr sz="32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Exo"/>
              <a:buNone/>
              <a:defRPr sz="32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Exo"/>
              <a:buNone/>
              <a:defRPr sz="32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●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■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●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■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●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■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971" name="Google Shape;971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hyperlink" Target="https://www.linkedin.com/in/ravina-karnik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dolfT_FPakgzfzBbMAoyqzS4eA8e4etIRPcYQDfxNWs/copy#gid=1414440810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dolfT_FPakgzfzBbMAoyqzS4eA8e4etIRPcYQDfxNWs/copy#gid=1040112369" TargetMode="External"/><Relationship Id="rId7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hyperlink" Target="https://docs.google.com/spreadsheets/d/1dolfT_FPakgzfzBbMAoyqzS4eA8e4etIRPcYQDfxNWs/copy#gid=1911096672" TargetMode="Externa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jf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fif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jf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7" Type="http://schemas.openxmlformats.org/officeDocument/2006/relationships/image" Target="../media/image33.jfi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jfif"/><Relationship Id="rId5" Type="http://schemas.openxmlformats.org/officeDocument/2006/relationships/image" Target="../media/image31.png"/><Relationship Id="rId4" Type="http://schemas.openxmlformats.org/officeDocument/2006/relationships/image" Target="../media/image30.jfi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33VAFh3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://bit.ly/2PfT4lq" TargetMode="External"/><Relationship Id="rId4" Type="http://schemas.openxmlformats.org/officeDocument/2006/relationships/hyperlink" Target="http://bit.ly/30B07Gq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ZjL1pd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://bit.ly/30B07Gq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15"/>
          <p:cNvSpPr/>
          <p:nvPr/>
        </p:nvSpPr>
        <p:spPr>
          <a:xfrm>
            <a:off x="620572" y="1817994"/>
            <a:ext cx="48825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15"/>
          <p:cNvSpPr txBox="1">
            <a:spLocks noGrp="1"/>
          </p:cNvSpPr>
          <p:nvPr>
            <p:ph type="subTitle" idx="1"/>
          </p:nvPr>
        </p:nvSpPr>
        <p:spPr>
          <a:xfrm>
            <a:off x="-349792" y="2771997"/>
            <a:ext cx="4547700" cy="3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WEEK 2 -TASK 4</a:t>
            </a:r>
            <a:endParaRPr u="sng" dirty="0"/>
          </a:p>
        </p:txBody>
      </p:sp>
      <p:grpSp>
        <p:nvGrpSpPr>
          <p:cNvPr id="979" name="Google Shape;979;p15"/>
          <p:cNvGrpSpPr/>
          <p:nvPr/>
        </p:nvGrpSpPr>
        <p:grpSpPr>
          <a:xfrm rot="5400000">
            <a:off x="4843800" y="496862"/>
            <a:ext cx="98902" cy="553090"/>
            <a:chOff x="4898850" y="4820550"/>
            <a:chExt cx="98902" cy="553090"/>
          </a:xfrm>
        </p:grpSpPr>
        <p:sp>
          <p:nvSpPr>
            <p:cNvPr id="980" name="Google Shape;980;p15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5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15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5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5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5" name="Google Shape;985;p15"/>
          <p:cNvGrpSpPr/>
          <p:nvPr/>
        </p:nvGrpSpPr>
        <p:grpSpPr>
          <a:xfrm>
            <a:off x="6763126" y="2043519"/>
            <a:ext cx="1252897" cy="51000"/>
            <a:chOff x="2915381" y="4104819"/>
            <a:chExt cx="1252897" cy="51000"/>
          </a:xfrm>
        </p:grpSpPr>
        <p:sp>
          <p:nvSpPr>
            <p:cNvPr id="986" name="Google Shape;986;p15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15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5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5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15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5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5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5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5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15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15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15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5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5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0" name="Google Shape;1000;p15"/>
          <p:cNvSpPr txBox="1">
            <a:spLocks noGrp="1"/>
          </p:cNvSpPr>
          <p:nvPr>
            <p:ph type="ctrTitle"/>
          </p:nvPr>
        </p:nvSpPr>
        <p:spPr>
          <a:xfrm>
            <a:off x="884588" y="794253"/>
            <a:ext cx="4144831" cy="16612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lt1"/>
                </a:solidFill>
              </a:rPr>
              <a:t>WAVECON </a:t>
            </a:r>
            <a:r>
              <a:rPr lang="en" dirty="0">
                <a:solidFill>
                  <a:schemeClr val="lt1"/>
                </a:solidFill>
              </a:rPr>
              <a:t> </a:t>
            </a:r>
            <a:br>
              <a:rPr lang="en" dirty="0">
                <a:solidFill>
                  <a:schemeClr val="lt1"/>
                </a:solidFill>
              </a:rPr>
            </a:br>
            <a:r>
              <a:rPr lang="en" sz="2000" dirty="0"/>
              <a:t>TELECOM ANALYSIS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AA34F5-63B1-E18B-9A52-DBCFB7B55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6022" y="81257"/>
            <a:ext cx="1067454" cy="1067454"/>
          </a:xfrm>
          <a:prstGeom prst="rect">
            <a:avLst/>
          </a:prstGeom>
        </p:spPr>
      </p:pic>
      <p:sp>
        <p:nvSpPr>
          <p:cNvPr id="4" name="Google Shape;977;p15">
            <a:extLst>
              <a:ext uri="{FF2B5EF4-FFF2-40B4-BE49-F238E27FC236}">
                <a16:creationId xmlns:a16="http://schemas.microsoft.com/office/drawing/2014/main" id="{97EAA060-29F4-2A95-FDFE-7CDEFBB84F49}"/>
              </a:ext>
            </a:extLst>
          </p:cNvPr>
          <p:cNvSpPr/>
          <p:nvPr/>
        </p:nvSpPr>
        <p:spPr>
          <a:xfrm>
            <a:off x="5901267" y="3680148"/>
            <a:ext cx="2413000" cy="352151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</a:t>
            </a:r>
            <a:r>
              <a:rPr lang="en-US" b="1" u="sng" dirty="0"/>
              <a:t>RAVINA KARNIK</a:t>
            </a:r>
            <a:endParaRPr b="1" u="sng" dirty="0"/>
          </a:p>
        </p:txBody>
      </p:sp>
      <p:pic>
        <p:nvPicPr>
          <p:cNvPr id="6" name="Picture 5">
            <a:hlinkClick r:id="rId4"/>
            <a:extLst>
              <a:ext uri="{FF2B5EF4-FFF2-40B4-BE49-F238E27FC236}">
                <a16:creationId xmlns:a16="http://schemas.microsoft.com/office/drawing/2014/main" id="{22F645E5-35F6-C995-6642-F53C0B8FB0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6089" y="3680149"/>
            <a:ext cx="328723" cy="3287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3149A2-4A68-1C41-6A38-0E5F05AADA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9796" y="3328043"/>
            <a:ext cx="1032933" cy="103293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18"/>
          <p:cNvSpPr/>
          <p:nvPr/>
        </p:nvSpPr>
        <p:spPr>
          <a:xfrm rot="10800000" flipH="1">
            <a:off x="107708" y="955036"/>
            <a:ext cx="8598664" cy="3891281"/>
          </a:xfrm>
          <a:prstGeom prst="roundRect">
            <a:avLst>
              <a:gd name="adj" fmla="val 18419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66EE8A-DCAD-AFF1-8759-A925F62C6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768" y="1168400"/>
            <a:ext cx="7975752" cy="3484880"/>
          </a:xfrm>
          <a:prstGeom prst="rect">
            <a:avLst/>
          </a:prstGeom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225425" dist="50800" dir="5220000" algn="ctr">
              <a:srgbClr val="000000">
                <a:alpha val="33000"/>
              </a:srgbClr>
            </a:outerShdw>
            <a:softEdge rad="50800"/>
          </a:effectLst>
        </p:spPr>
      </p:pic>
      <p:sp>
        <p:nvSpPr>
          <p:cNvPr id="4" name="Google Shape;1046;p18">
            <a:extLst>
              <a:ext uri="{FF2B5EF4-FFF2-40B4-BE49-F238E27FC236}">
                <a16:creationId xmlns:a16="http://schemas.microsoft.com/office/drawing/2014/main" id="{BFBC9755-D27E-612B-BD82-EDC0B31B9E1F}"/>
              </a:ext>
            </a:extLst>
          </p:cNvPr>
          <p:cNvSpPr/>
          <p:nvPr/>
        </p:nvSpPr>
        <p:spPr>
          <a:xfrm>
            <a:off x="375768" y="196146"/>
            <a:ext cx="8330604" cy="588147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528DA3"/>
              </a:gs>
              <a:gs pos="100000">
                <a:schemeClr val="lt1"/>
              </a:gs>
            </a:gsLst>
            <a:lin ang="5400000" scaled="1"/>
          </a:gradFill>
          <a:ln>
            <a:solidFill>
              <a:srgbClr val="72C8D3"/>
            </a:solidFill>
          </a:ln>
          <a:effectLst>
            <a:outerShdw blurRad="142875" algn="bl" rotWithShape="0">
              <a:schemeClr val="lt1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3200"/>
            </a:pPr>
            <a:r>
              <a:rPr lang="en-US" sz="1800" b="1" dirty="0">
                <a:solidFill>
                  <a:schemeClr val="bg2"/>
                </a:solidFill>
                <a:latin typeface="Exo"/>
              </a:rPr>
              <a:t>Is there any plan that is discontinued after the 5G launch? What is the reason for it?</a:t>
            </a:r>
            <a:endParaRPr lang="en-US" sz="1800" b="1" dirty="0">
              <a:solidFill>
                <a:schemeClr val="bg2"/>
              </a:solidFill>
              <a:latin typeface="Exo"/>
              <a:sym typeface="Exo"/>
            </a:endParaRPr>
          </a:p>
        </p:txBody>
      </p:sp>
    </p:spTree>
    <p:extLst>
      <p:ext uri="{BB962C8B-B14F-4D97-AF65-F5344CB8AC3E}">
        <p14:creationId xmlns:p14="http://schemas.microsoft.com/office/powerpoint/2010/main" val="928599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18"/>
          <p:cNvSpPr/>
          <p:nvPr/>
        </p:nvSpPr>
        <p:spPr>
          <a:xfrm rot="10800000" flipH="1">
            <a:off x="272668" y="1056073"/>
            <a:ext cx="8598664" cy="3891281"/>
          </a:xfrm>
          <a:prstGeom prst="roundRect">
            <a:avLst>
              <a:gd name="adj" fmla="val 18419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Google Shape;1046;p18">
            <a:extLst>
              <a:ext uri="{FF2B5EF4-FFF2-40B4-BE49-F238E27FC236}">
                <a16:creationId xmlns:a16="http://schemas.microsoft.com/office/drawing/2014/main" id="{BFBC9755-D27E-612B-BD82-EDC0B31B9E1F}"/>
              </a:ext>
            </a:extLst>
          </p:cNvPr>
          <p:cNvSpPr/>
          <p:nvPr/>
        </p:nvSpPr>
        <p:spPr>
          <a:xfrm>
            <a:off x="375768" y="196146"/>
            <a:ext cx="8330604" cy="588147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528DA3"/>
              </a:gs>
              <a:gs pos="100000">
                <a:schemeClr val="lt1"/>
              </a:gs>
            </a:gsLst>
            <a:lin ang="5400000" scaled="1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bg2"/>
                </a:solidFill>
                <a:latin typeface="Exo"/>
                <a:ea typeface="Exo"/>
                <a:cs typeface="Exo"/>
                <a:sym typeface="Exo"/>
              </a:rPr>
              <a:t>Impact of 5G launch on ARPU in different cities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D581E0-928E-131F-0C18-3ECC4BC3B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494" y="1277094"/>
            <a:ext cx="7239627" cy="3337849"/>
          </a:xfrm>
          <a:prstGeom prst="rect">
            <a:avLst/>
          </a:prstGeom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225425" dist="50800" dir="5220000" algn="ctr">
              <a:srgbClr val="000000">
                <a:alpha val="33000"/>
              </a:srgbClr>
            </a:outerShdw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3384638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19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CENTER </a:t>
            </a:r>
            <a:r>
              <a:rPr lang="en"/>
              <a:t>BUSINESS PLAN</a:t>
            </a:r>
            <a:endParaRPr/>
          </a:p>
        </p:txBody>
      </p:sp>
      <p:grpSp>
        <p:nvGrpSpPr>
          <p:cNvPr id="1064" name="Google Shape;1064;p19"/>
          <p:cNvGrpSpPr/>
          <p:nvPr/>
        </p:nvGrpSpPr>
        <p:grpSpPr>
          <a:xfrm>
            <a:off x="713222" y="2369619"/>
            <a:ext cx="2267700" cy="1811230"/>
            <a:chOff x="6015147" y="3054344"/>
            <a:chExt cx="2267700" cy="1811230"/>
          </a:xfrm>
        </p:grpSpPr>
        <p:sp>
          <p:nvSpPr>
            <p:cNvPr id="1065" name="Google Shape;1065;p19"/>
            <p:cNvSpPr/>
            <p:nvPr/>
          </p:nvSpPr>
          <p:spPr>
            <a:xfrm>
              <a:off x="6015147" y="3054344"/>
              <a:ext cx="2267700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Mercury</a:t>
              </a:r>
              <a:endParaRPr sz="18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066" name="Google Shape;1066;p19"/>
            <p:cNvSpPr txBox="1"/>
            <p:nvPr/>
          </p:nvSpPr>
          <p:spPr>
            <a:xfrm>
              <a:off x="6016200" y="3429174"/>
              <a:ext cx="2265600" cy="143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Mercury is the closest planet to the Sun and the smallest one in the entire Solar System. This planet's name has nothing to do with the liquid metal</a:t>
              </a:r>
              <a:endParaRPr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1067" name="Google Shape;1067;p19"/>
          <p:cNvGrpSpPr/>
          <p:nvPr/>
        </p:nvGrpSpPr>
        <p:grpSpPr>
          <a:xfrm>
            <a:off x="1472741" y="1449576"/>
            <a:ext cx="748683" cy="747098"/>
            <a:chOff x="6856386" y="1437970"/>
            <a:chExt cx="416490" cy="415632"/>
          </a:xfrm>
        </p:grpSpPr>
        <p:sp>
          <p:nvSpPr>
            <p:cNvPr id="1068" name="Google Shape;1068;p19"/>
            <p:cNvSpPr/>
            <p:nvPr/>
          </p:nvSpPr>
          <p:spPr>
            <a:xfrm>
              <a:off x="6856386" y="1437970"/>
              <a:ext cx="416490" cy="415632"/>
            </a:xfrm>
            <a:custGeom>
              <a:avLst/>
              <a:gdLst/>
              <a:ahLst/>
              <a:cxnLst/>
              <a:rect l="l" t="t" r="r" b="b"/>
              <a:pathLst>
                <a:path w="11646" h="11622" extrusionOk="0">
                  <a:moveTo>
                    <a:pt x="5811" y="2906"/>
                  </a:moveTo>
                  <a:cubicBezTo>
                    <a:pt x="6764" y="2906"/>
                    <a:pt x="7526" y="3668"/>
                    <a:pt x="7526" y="4620"/>
                  </a:cubicBezTo>
                  <a:lnTo>
                    <a:pt x="7526" y="5073"/>
                  </a:lnTo>
                  <a:lnTo>
                    <a:pt x="7621" y="5073"/>
                  </a:lnTo>
                  <a:cubicBezTo>
                    <a:pt x="7811" y="5073"/>
                    <a:pt x="7978" y="5239"/>
                    <a:pt x="7978" y="5406"/>
                  </a:cubicBezTo>
                  <a:lnTo>
                    <a:pt x="7978" y="8359"/>
                  </a:lnTo>
                  <a:cubicBezTo>
                    <a:pt x="7978" y="8550"/>
                    <a:pt x="7811" y="8716"/>
                    <a:pt x="7621" y="8716"/>
                  </a:cubicBezTo>
                  <a:lnTo>
                    <a:pt x="4025" y="8716"/>
                  </a:lnTo>
                  <a:cubicBezTo>
                    <a:pt x="3834" y="8716"/>
                    <a:pt x="3668" y="8550"/>
                    <a:pt x="3668" y="8359"/>
                  </a:cubicBezTo>
                  <a:lnTo>
                    <a:pt x="3668" y="5406"/>
                  </a:lnTo>
                  <a:cubicBezTo>
                    <a:pt x="3668" y="5239"/>
                    <a:pt x="3834" y="5073"/>
                    <a:pt x="4025" y="5073"/>
                  </a:cubicBezTo>
                  <a:lnTo>
                    <a:pt x="4120" y="5073"/>
                  </a:lnTo>
                  <a:lnTo>
                    <a:pt x="4120" y="4620"/>
                  </a:lnTo>
                  <a:cubicBezTo>
                    <a:pt x="4120" y="3668"/>
                    <a:pt x="4882" y="2906"/>
                    <a:pt x="5811" y="2906"/>
                  </a:cubicBezTo>
                  <a:close/>
                  <a:moveTo>
                    <a:pt x="4239" y="0"/>
                  </a:moveTo>
                  <a:cubicBezTo>
                    <a:pt x="4049" y="0"/>
                    <a:pt x="3882" y="143"/>
                    <a:pt x="3882" y="334"/>
                  </a:cubicBezTo>
                  <a:lnTo>
                    <a:pt x="3882" y="1548"/>
                  </a:lnTo>
                  <a:lnTo>
                    <a:pt x="3072" y="1548"/>
                  </a:lnTo>
                  <a:cubicBezTo>
                    <a:pt x="2239" y="1548"/>
                    <a:pt x="1548" y="2215"/>
                    <a:pt x="1548" y="3072"/>
                  </a:cubicBezTo>
                  <a:lnTo>
                    <a:pt x="1548" y="3882"/>
                  </a:lnTo>
                  <a:lnTo>
                    <a:pt x="334" y="3882"/>
                  </a:lnTo>
                  <a:cubicBezTo>
                    <a:pt x="143" y="3882"/>
                    <a:pt x="0" y="4025"/>
                    <a:pt x="0" y="4215"/>
                  </a:cubicBezTo>
                  <a:cubicBezTo>
                    <a:pt x="0" y="4406"/>
                    <a:pt x="143" y="4549"/>
                    <a:pt x="334" y="4549"/>
                  </a:cubicBezTo>
                  <a:lnTo>
                    <a:pt x="1548" y="4549"/>
                  </a:lnTo>
                  <a:lnTo>
                    <a:pt x="1548" y="5478"/>
                  </a:lnTo>
                  <a:lnTo>
                    <a:pt x="334" y="5478"/>
                  </a:lnTo>
                  <a:cubicBezTo>
                    <a:pt x="143" y="5478"/>
                    <a:pt x="0" y="5620"/>
                    <a:pt x="0" y="5811"/>
                  </a:cubicBezTo>
                  <a:cubicBezTo>
                    <a:pt x="0" y="6001"/>
                    <a:pt x="143" y="6144"/>
                    <a:pt x="334" y="6144"/>
                  </a:cubicBezTo>
                  <a:lnTo>
                    <a:pt x="1548" y="6144"/>
                  </a:lnTo>
                  <a:lnTo>
                    <a:pt x="1548" y="7073"/>
                  </a:lnTo>
                  <a:lnTo>
                    <a:pt x="334" y="7073"/>
                  </a:lnTo>
                  <a:cubicBezTo>
                    <a:pt x="143" y="7073"/>
                    <a:pt x="0" y="7216"/>
                    <a:pt x="0" y="7406"/>
                  </a:cubicBezTo>
                  <a:cubicBezTo>
                    <a:pt x="0" y="7597"/>
                    <a:pt x="143" y="7740"/>
                    <a:pt x="334" y="7740"/>
                  </a:cubicBezTo>
                  <a:lnTo>
                    <a:pt x="1548" y="7740"/>
                  </a:lnTo>
                  <a:lnTo>
                    <a:pt x="1548" y="8550"/>
                  </a:lnTo>
                  <a:cubicBezTo>
                    <a:pt x="1548" y="9407"/>
                    <a:pt x="2239" y="10074"/>
                    <a:pt x="3072" y="10074"/>
                  </a:cubicBezTo>
                  <a:lnTo>
                    <a:pt x="3882" y="10074"/>
                  </a:lnTo>
                  <a:lnTo>
                    <a:pt x="3882" y="11288"/>
                  </a:lnTo>
                  <a:cubicBezTo>
                    <a:pt x="3882" y="11479"/>
                    <a:pt x="4049" y="11622"/>
                    <a:pt x="4239" y="11622"/>
                  </a:cubicBezTo>
                  <a:cubicBezTo>
                    <a:pt x="4430" y="11622"/>
                    <a:pt x="4573" y="11479"/>
                    <a:pt x="4573" y="11288"/>
                  </a:cubicBezTo>
                  <a:lnTo>
                    <a:pt x="4573" y="10074"/>
                  </a:lnTo>
                  <a:lnTo>
                    <a:pt x="5478" y="10074"/>
                  </a:lnTo>
                  <a:lnTo>
                    <a:pt x="5478" y="11288"/>
                  </a:lnTo>
                  <a:cubicBezTo>
                    <a:pt x="5478" y="11479"/>
                    <a:pt x="5644" y="11622"/>
                    <a:pt x="5835" y="11622"/>
                  </a:cubicBezTo>
                  <a:cubicBezTo>
                    <a:pt x="6002" y="11622"/>
                    <a:pt x="6168" y="11479"/>
                    <a:pt x="6168" y="11288"/>
                  </a:cubicBezTo>
                  <a:lnTo>
                    <a:pt x="6168" y="10074"/>
                  </a:lnTo>
                  <a:lnTo>
                    <a:pt x="7073" y="10074"/>
                  </a:lnTo>
                  <a:lnTo>
                    <a:pt x="7073" y="11288"/>
                  </a:lnTo>
                  <a:cubicBezTo>
                    <a:pt x="7073" y="11479"/>
                    <a:pt x="7216" y="11622"/>
                    <a:pt x="7407" y="11622"/>
                  </a:cubicBezTo>
                  <a:cubicBezTo>
                    <a:pt x="7597" y="11622"/>
                    <a:pt x="7764" y="11479"/>
                    <a:pt x="7764" y="11288"/>
                  </a:cubicBezTo>
                  <a:lnTo>
                    <a:pt x="7764" y="10074"/>
                  </a:lnTo>
                  <a:lnTo>
                    <a:pt x="8574" y="10074"/>
                  </a:lnTo>
                  <a:cubicBezTo>
                    <a:pt x="9407" y="10074"/>
                    <a:pt x="10098" y="9407"/>
                    <a:pt x="10098" y="8550"/>
                  </a:cubicBezTo>
                  <a:lnTo>
                    <a:pt x="10098" y="7740"/>
                  </a:lnTo>
                  <a:lnTo>
                    <a:pt x="11312" y="7740"/>
                  </a:lnTo>
                  <a:cubicBezTo>
                    <a:pt x="11503" y="7740"/>
                    <a:pt x="11646" y="7597"/>
                    <a:pt x="11646" y="7406"/>
                  </a:cubicBezTo>
                  <a:cubicBezTo>
                    <a:pt x="11646" y="7216"/>
                    <a:pt x="11503" y="7073"/>
                    <a:pt x="11312" y="7073"/>
                  </a:cubicBezTo>
                  <a:lnTo>
                    <a:pt x="10098" y="7073"/>
                  </a:lnTo>
                  <a:lnTo>
                    <a:pt x="10098" y="6144"/>
                  </a:lnTo>
                  <a:lnTo>
                    <a:pt x="11312" y="6144"/>
                  </a:lnTo>
                  <a:cubicBezTo>
                    <a:pt x="11503" y="6144"/>
                    <a:pt x="11646" y="6001"/>
                    <a:pt x="11646" y="5811"/>
                  </a:cubicBezTo>
                  <a:cubicBezTo>
                    <a:pt x="11646" y="5620"/>
                    <a:pt x="11503" y="5478"/>
                    <a:pt x="11312" y="5478"/>
                  </a:cubicBezTo>
                  <a:lnTo>
                    <a:pt x="10098" y="5478"/>
                  </a:lnTo>
                  <a:lnTo>
                    <a:pt x="10098" y="4549"/>
                  </a:lnTo>
                  <a:lnTo>
                    <a:pt x="11312" y="4549"/>
                  </a:lnTo>
                  <a:cubicBezTo>
                    <a:pt x="11503" y="4549"/>
                    <a:pt x="11646" y="4406"/>
                    <a:pt x="11646" y="4215"/>
                  </a:cubicBezTo>
                  <a:cubicBezTo>
                    <a:pt x="11646" y="4025"/>
                    <a:pt x="11503" y="3882"/>
                    <a:pt x="11312" y="3882"/>
                  </a:cubicBezTo>
                  <a:lnTo>
                    <a:pt x="10098" y="3882"/>
                  </a:lnTo>
                  <a:lnTo>
                    <a:pt x="10098" y="3072"/>
                  </a:lnTo>
                  <a:cubicBezTo>
                    <a:pt x="10098" y="2215"/>
                    <a:pt x="9407" y="1548"/>
                    <a:pt x="8574" y="1548"/>
                  </a:cubicBezTo>
                  <a:lnTo>
                    <a:pt x="7764" y="1548"/>
                  </a:lnTo>
                  <a:lnTo>
                    <a:pt x="7764" y="334"/>
                  </a:lnTo>
                  <a:cubicBezTo>
                    <a:pt x="7764" y="143"/>
                    <a:pt x="7597" y="0"/>
                    <a:pt x="7407" y="0"/>
                  </a:cubicBezTo>
                  <a:cubicBezTo>
                    <a:pt x="7216" y="0"/>
                    <a:pt x="7073" y="143"/>
                    <a:pt x="7073" y="334"/>
                  </a:cubicBezTo>
                  <a:lnTo>
                    <a:pt x="7073" y="1548"/>
                  </a:lnTo>
                  <a:lnTo>
                    <a:pt x="6168" y="1548"/>
                  </a:lnTo>
                  <a:lnTo>
                    <a:pt x="6168" y="334"/>
                  </a:lnTo>
                  <a:cubicBezTo>
                    <a:pt x="6168" y="143"/>
                    <a:pt x="6002" y="0"/>
                    <a:pt x="5835" y="0"/>
                  </a:cubicBezTo>
                  <a:cubicBezTo>
                    <a:pt x="5644" y="0"/>
                    <a:pt x="5478" y="143"/>
                    <a:pt x="5478" y="334"/>
                  </a:cubicBezTo>
                  <a:lnTo>
                    <a:pt x="5478" y="1548"/>
                  </a:lnTo>
                  <a:lnTo>
                    <a:pt x="4573" y="1548"/>
                  </a:lnTo>
                  <a:lnTo>
                    <a:pt x="4573" y="334"/>
                  </a:lnTo>
                  <a:cubicBezTo>
                    <a:pt x="4573" y="143"/>
                    <a:pt x="4430" y="0"/>
                    <a:pt x="42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19"/>
            <p:cNvSpPr/>
            <p:nvPr/>
          </p:nvSpPr>
          <p:spPr>
            <a:xfrm>
              <a:off x="7027551" y="1566576"/>
              <a:ext cx="74136" cy="52821"/>
            </a:xfrm>
            <a:custGeom>
              <a:avLst/>
              <a:gdLst/>
              <a:ahLst/>
              <a:cxnLst/>
              <a:rect l="l" t="t" r="r" b="b"/>
              <a:pathLst>
                <a:path w="2073" h="1477" extrusionOk="0">
                  <a:moveTo>
                    <a:pt x="1049" y="0"/>
                  </a:moveTo>
                  <a:cubicBezTo>
                    <a:pt x="477" y="0"/>
                    <a:pt x="1" y="453"/>
                    <a:pt x="1" y="1024"/>
                  </a:cubicBezTo>
                  <a:lnTo>
                    <a:pt x="1" y="1477"/>
                  </a:lnTo>
                  <a:lnTo>
                    <a:pt x="2073" y="1477"/>
                  </a:lnTo>
                  <a:lnTo>
                    <a:pt x="2073" y="1024"/>
                  </a:lnTo>
                  <a:cubicBezTo>
                    <a:pt x="2073" y="453"/>
                    <a:pt x="1597" y="0"/>
                    <a:pt x="10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19"/>
            <p:cNvSpPr/>
            <p:nvPr/>
          </p:nvSpPr>
          <p:spPr>
            <a:xfrm>
              <a:off x="7012244" y="1644076"/>
              <a:ext cx="104784" cy="80931"/>
            </a:xfrm>
            <a:custGeom>
              <a:avLst/>
              <a:gdLst/>
              <a:ahLst/>
              <a:cxnLst/>
              <a:rect l="l" t="t" r="r" b="b"/>
              <a:pathLst>
                <a:path w="2930" h="2263" extrusionOk="0">
                  <a:moveTo>
                    <a:pt x="1477" y="667"/>
                  </a:moveTo>
                  <a:cubicBezTo>
                    <a:pt x="1644" y="667"/>
                    <a:pt x="1810" y="834"/>
                    <a:pt x="1810" y="1024"/>
                  </a:cubicBezTo>
                  <a:lnTo>
                    <a:pt x="1810" y="1239"/>
                  </a:lnTo>
                  <a:cubicBezTo>
                    <a:pt x="1810" y="1429"/>
                    <a:pt x="1644" y="1572"/>
                    <a:pt x="1477" y="1572"/>
                  </a:cubicBezTo>
                  <a:cubicBezTo>
                    <a:pt x="1286" y="1572"/>
                    <a:pt x="1120" y="1429"/>
                    <a:pt x="1120" y="1239"/>
                  </a:cubicBezTo>
                  <a:lnTo>
                    <a:pt x="1120" y="1024"/>
                  </a:lnTo>
                  <a:cubicBezTo>
                    <a:pt x="1120" y="834"/>
                    <a:pt x="1286" y="667"/>
                    <a:pt x="1477" y="667"/>
                  </a:cubicBezTo>
                  <a:close/>
                  <a:moveTo>
                    <a:pt x="0" y="0"/>
                  </a:moveTo>
                  <a:lnTo>
                    <a:pt x="0" y="2263"/>
                  </a:lnTo>
                  <a:lnTo>
                    <a:pt x="2930" y="2263"/>
                  </a:lnTo>
                  <a:lnTo>
                    <a:pt x="2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1" name="Google Shape;1071;p19"/>
          <p:cNvSpPr/>
          <p:nvPr/>
        </p:nvSpPr>
        <p:spPr>
          <a:xfrm>
            <a:off x="3447275" y="1613900"/>
            <a:ext cx="4983600" cy="938700"/>
          </a:xfrm>
          <a:prstGeom prst="roundRect">
            <a:avLst>
              <a:gd name="adj" fmla="val 18419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2" name="Google Shape;1072;p19"/>
          <p:cNvGrpSpPr/>
          <p:nvPr/>
        </p:nvGrpSpPr>
        <p:grpSpPr>
          <a:xfrm>
            <a:off x="4361412" y="1796910"/>
            <a:ext cx="3892660" cy="572715"/>
            <a:chOff x="4361412" y="2025510"/>
            <a:chExt cx="3892660" cy="572715"/>
          </a:xfrm>
        </p:grpSpPr>
        <p:sp>
          <p:nvSpPr>
            <p:cNvPr id="1073" name="Google Shape;1073;p19"/>
            <p:cNvSpPr txBox="1"/>
            <p:nvPr/>
          </p:nvSpPr>
          <p:spPr>
            <a:xfrm>
              <a:off x="4361412" y="2025510"/>
              <a:ext cx="1411500" cy="572700"/>
            </a:xfrm>
            <a:prstGeom prst="rect">
              <a:avLst/>
            </a:prstGeom>
            <a:noFill/>
            <a:ln>
              <a:noFill/>
            </a:ln>
            <a:effectLst>
              <a:outerShdw blurRad="142875" algn="bl" rotWithShape="0">
                <a:schemeClr val="lt1">
                  <a:alpha val="4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b="1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$155.00</a:t>
              </a:r>
              <a:endParaRPr sz="25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074" name="Google Shape;1074;p19"/>
            <p:cNvSpPr txBox="1"/>
            <p:nvPr/>
          </p:nvSpPr>
          <p:spPr>
            <a:xfrm>
              <a:off x="5929073" y="2025525"/>
              <a:ext cx="23250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Mercury is the smallest planet of them all</a:t>
              </a:r>
              <a:endParaRPr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1075" name="Google Shape;1075;p19"/>
          <p:cNvGrpSpPr/>
          <p:nvPr/>
        </p:nvGrpSpPr>
        <p:grpSpPr>
          <a:xfrm>
            <a:off x="3711461" y="1836388"/>
            <a:ext cx="493791" cy="493719"/>
            <a:chOff x="4628325" y="3599825"/>
            <a:chExt cx="295400" cy="295375"/>
          </a:xfrm>
        </p:grpSpPr>
        <p:sp>
          <p:nvSpPr>
            <p:cNvPr id="1076" name="Google Shape;1076;p19"/>
            <p:cNvSpPr/>
            <p:nvPr/>
          </p:nvSpPr>
          <p:spPr>
            <a:xfrm>
              <a:off x="4679525" y="3686450"/>
              <a:ext cx="17350" cy="86675"/>
            </a:xfrm>
            <a:custGeom>
              <a:avLst/>
              <a:gdLst/>
              <a:ahLst/>
              <a:cxnLst/>
              <a:rect l="l" t="t" r="r" b="b"/>
              <a:pathLst>
                <a:path w="694" h="3467" extrusionOk="0">
                  <a:moveTo>
                    <a:pt x="0" y="1"/>
                  </a:moveTo>
                  <a:lnTo>
                    <a:pt x="0" y="3466"/>
                  </a:lnTo>
                  <a:lnTo>
                    <a:pt x="694" y="3466"/>
                  </a:lnTo>
                  <a:lnTo>
                    <a:pt x="6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19"/>
            <p:cNvSpPr/>
            <p:nvPr/>
          </p:nvSpPr>
          <p:spPr>
            <a:xfrm>
              <a:off x="4854375" y="3686450"/>
              <a:ext cx="18150" cy="86675"/>
            </a:xfrm>
            <a:custGeom>
              <a:avLst/>
              <a:gdLst/>
              <a:ahLst/>
              <a:cxnLst/>
              <a:rect l="l" t="t" r="r" b="b"/>
              <a:pathLst>
                <a:path w="726" h="3467" extrusionOk="0">
                  <a:moveTo>
                    <a:pt x="1" y="1"/>
                  </a:moveTo>
                  <a:lnTo>
                    <a:pt x="1" y="3466"/>
                  </a:lnTo>
                  <a:lnTo>
                    <a:pt x="725" y="3466"/>
                  </a:lnTo>
                  <a:lnTo>
                    <a:pt x="7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19"/>
            <p:cNvSpPr/>
            <p:nvPr/>
          </p:nvSpPr>
          <p:spPr>
            <a:xfrm>
              <a:off x="4679525" y="3790425"/>
              <a:ext cx="17350" cy="104000"/>
            </a:xfrm>
            <a:custGeom>
              <a:avLst/>
              <a:gdLst/>
              <a:ahLst/>
              <a:cxnLst/>
              <a:rect l="l" t="t" r="r" b="b"/>
              <a:pathLst>
                <a:path w="694" h="4160" extrusionOk="0">
                  <a:moveTo>
                    <a:pt x="0" y="0"/>
                  </a:moveTo>
                  <a:lnTo>
                    <a:pt x="0" y="4159"/>
                  </a:lnTo>
                  <a:lnTo>
                    <a:pt x="694" y="4159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19"/>
            <p:cNvSpPr/>
            <p:nvPr/>
          </p:nvSpPr>
          <p:spPr>
            <a:xfrm>
              <a:off x="4854375" y="3790425"/>
              <a:ext cx="18150" cy="104000"/>
            </a:xfrm>
            <a:custGeom>
              <a:avLst/>
              <a:gdLst/>
              <a:ahLst/>
              <a:cxnLst/>
              <a:rect l="l" t="t" r="r" b="b"/>
              <a:pathLst>
                <a:path w="726" h="4160" extrusionOk="0">
                  <a:moveTo>
                    <a:pt x="1" y="0"/>
                  </a:moveTo>
                  <a:lnTo>
                    <a:pt x="1" y="4159"/>
                  </a:lnTo>
                  <a:lnTo>
                    <a:pt x="725" y="4159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19"/>
            <p:cNvSpPr/>
            <p:nvPr/>
          </p:nvSpPr>
          <p:spPr>
            <a:xfrm>
              <a:off x="4628325" y="3686450"/>
              <a:ext cx="34675" cy="86675"/>
            </a:xfrm>
            <a:custGeom>
              <a:avLst/>
              <a:gdLst/>
              <a:ahLst/>
              <a:cxnLst/>
              <a:rect l="l" t="t" r="r" b="b"/>
              <a:pathLst>
                <a:path w="1387" h="3467" extrusionOk="0">
                  <a:moveTo>
                    <a:pt x="1009" y="1"/>
                  </a:moveTo>
                  <a:cubicBezTo>
                    <a:pt x="442" y="1"/>
                    <a:pt x="1" y="442"/>
                    <a:pt x="1" y="1009"/>
                  </a:cubicBezTo>
                  <a:lnTo>
                    <a:pt x="1" y="2049"/>
                  </a:lnTo>
                  <a:cubicBezTo>
                    <a:pt x="1" y="2427"/>
                    <a:pt x="158" y="2773"/>
                    <a:pt x="442" y="3025"/>
                  </a:cubicBezTo>
                  <a:cubicBezTo>
                    <a:pt x="662" y="3340"/>
                    <a:pt x="1009" y="3466"/>
                    <a:pt x="1387" y="3466"/>
                  </a:cubicBezTo>
                  <a:lnTo>
                    <a:pt x="13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19"/>
            <p:cNvSpPr/>
            <p:nvPr/>
          </p:nvSpPr>
          <p:spPr>
            <a:xfrm>
              <a:off x="4714975" y="3686450"/>
              <a:ext cx="122100" cy="86675"/>
            </a:xfrm>
            <a:custGeom>
              <a:avLst/>
              <a:gdLst/>
              <a:ahLst/>
              <a:cxnLst/>
              <a:rect l="l" t="t" r="r" b="b"/>
              <a:pathLst>
                <a:path w="4884" h="3467" extrusionOk="0">
                  <a:moveTo>
                    <a:pt x="0" y="1"/>
                  </a:moveTo>
                  <a:lnTo>
                    <a:pt x="0" y="3466"/>
                  </a:lnTo>
                  <a:lnTo>
                    <a:pt x="4883" y="3466"/>
                  </a:lnTo>
                  <a:lnTo>
                    <a:pt x="48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19"/>
            <p:cNvSpPr/>
            <p:nvPr/>
          </p:nvSpPr>
          <p:spPr>
            <a:xfrm>
              <a:off x="4889025" y="3777825"/>
              <a:ext cx="34700" cy="117375"/>
            </a:xfrm>
            <a:custGeom>
              <a:avLst/>
              <a:gdLst/>
              <a:ahLst/>
              <a:cxnLst/>
              <a:rect l="l" t="t" r="r" b="b"/>
              <a:pathLst>
                <a:path w="1388" h="4695" extrusionOk="0">
                  <a:moveTo>
                    <a:pt x="1387" y="0"/>
                  </a:moveTo>
                  <a:cubicBezTo>
                    <a:pt x="977" y="315"/>
                    <a:pt x="505" y="504"/>
                    <a:pt x="1" y="504"/>
                  </a:cubicBezTo>
                  <a:lnTo>
                    <a:pt x="1" y="4695"/>
                  </a:lnTo>
                  <a:lnTo>
                    <a:pt x="347" y="4695"/>
                  </a:lnTo>
                  <a:cubicBezTo>
                    <a:pt x="946" y="4695"/>
                    <a:pt x="1387" y="4222"/>
                    <a:pt x="1387" y="3655"/>
                  </a:cubicBezTo>
                  <a:lnTo>
                    <a:pt x="13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19"/>
            <p:cNvSpPr/>
            <p:nvPr/>
          </p:nvSpPr>
          <p:spPr>
            <a:xfrm>
              <a:off x="4628325" y="3777825"/>
              <a:ext cx="34675" cy="116600"/>
            </a:xfrm>
            <a:custGeom>
              <a:avLst/>
              <a:gdLst/>
              <a:ahLst/>
              <a:cxnLst/>
              <a:rect l="l" t="t" r="r" b="b"/>
              <a:pathLst>
                <a:path w="1387" h="4664" extrusionOk="0">
                  <a:moveTo>
                    <a:pt x="1" y="0"/>
                  </a:moveTo>
                  <a:lnTo>
                    <a:pt x="1" y="3655"/>
                  </a:lnTo>
                  <a:cubicBezTo>
                    <a:pt x="1" y="4222"/>
                    <a:pt x="442" y="4663"/>
                    <a:pt x="1009" y="4663"/>
                  </a:cubicBezTo>
                  <a:lnTo>
                    <a:pt x="1387" y="4663"/>
                  </a:lnTo>
                  <a:lnTo>
                    <a:pt x="1387" y="504"/>
                  </a:lnTo>
                  <a:cubicBezTo>
                    <a:pt x="851" y="504"/>
                    <a:pt x="379" y="315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19"/>
            <p:cNvSpPr/>
            <p:nvPr/>
          </p:nvSpPr>
          <p:spPr>
            <a:xfrm>
              <a:off x="4766950" y="379042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1" y="0"/>
                  </a:moveTo>
                  <a:lnTo>
                    <a:pt x="1" y="347"/>
                  </a:lnTo>
                  <a:cubicBezTo>
                    <a:pt x="1" y="568"/>
                    <a:pt x="158" y="725"/>
                    <a:pt x="347" y="725"/>
                  </a:cubicBezTo>
                  <a:cubicBezTo>
                    <a:pt x="568" y="725"/>
                    <a:pt x="694" y="568"/>
                    <a:pt x="694" y="347"/>
                  </a:cubicBezTo>
                  <a:lnTo>
                    <a:pt x="6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19"/>
            <p:cNvSpPr/>
            <p:nvPr/>
          </p:nvSpPr>
          <p:spPr>
            <a:xfrm>
              <a:off x="4889025" y="3686450"/>
              <a:ext cx="34700" cy="86675"/>
            </a:xfrm>
            <a:custGeom>
              <a:avLst/>
              <a:gdLst/>
              <a:ahLst/>
              <a:cxnLst/>
              <a:rect l="l" t="t" r="r" b="b"/>
              <a:pathLst>
                <a:path w="1388" h="3467" extrusionOk="0">
                  <a:moveTo>
                    <a:pt x="1" y="1"/>
                  </a:moveTo>
                  <a:lnTo>
                    <a:pt x="1" y="3466"/>
                  </a:lnTo>
                  <a:cubicBezTo>
                    <a:pt x="347" y="3466"/>
                    <a:pt x="662" y="3340"/>
                    <a:pt x="946" y="3088"/>
                  </a:cubicBezTo>
                  <a:cubicBezTo>
                    <a:pt x="1229" y="2836"/>
                    <a:pt x="1387" y="2458"/>
                    <a:pt x="1387" y="2080"/>
                  </a:cubicBezTo>
                  <a:lnTo>
                    <a:pt x="1387" y="1040"/>
                  </a:lnTo>
                  <a:cubicBezTo>
                    <a:pt x="1387" y="442"/>
                    <a:pt x="914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19"/>
            <p:cNvSpPr/>
            <p:nvPr/>
          </p:nvSpPr>
          <p:spPr>
            <a:xfrm>
              <a:off x="4714975" y="3790425"/>
              <a:ext cx="122100" cy="104000"/>
            </a:xfrm>
            <a:custGeom>
              <a:avLst/>
              <a:gdLst/>
              <a:ahLst/>
              <a:cxnLst/>
              <a:rect l="l" t="t" r="r" b="b"/>
              <a:pathLst>
                <a:path w="4884" h="4160" extrusionOk="0">
                  <a:moveTo>
                    <a:pt x="0" y="0"/>
                  </a:moveTo>
                  <a:lnTo>
                    <a:pt x="0" y="4159"/>
                  </a:lnTo>
                  <a:lnTo>
                    <a:pt x="4883" y="4159"/>
                  </a:lnTo>
                  <a:lnTo>
                    <a:pt x="4883" y="0"/>
                  </a:lnTo>
                  <a:lnTo>
                    <a:pt x="3466" y="0"/>
                  </a:lnTo>
                  <a:lnTo>
                    <a:pt x="3466" y="347"/>
                  </a:lnTo>
                  <a:cubicBezTo>
                    <a:pt x="3466" y="946"/>
                    <a:pt x="2993" y="1387"/>
                    <a:pt x="2426" y="1387"/>
                  </a:cubicBezTo>
                  <a:cubicBezTo>
                    <a:pt x="1827" y="1387"/>
                    <a:pt x="1418" y="914"/>
                    <a:pt x="1418" y="347"/>
                  </a:cubicBezTo>
                  <a:lnTo>
                    <a:pt x="14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19"/>
            <p:cNvSpPr/>
            <p:nvPr/>
          </p:nvSpPr>
          <p:spPr>
            <a:xfrm>
              <a:off x="4714175" y="3599825"/>
              <a:ext cx="122100" cy="69325"/>
            </a:xfrm>
            <a:custGeom>
              <a:avLst/>
              <a:gdLst/>
              <a:ahLst/>
              <a:cxnLst/>
              <a:rect l="l" t="t" r="r" b="b"/>
              <a:pathLst>
                <a:path w="4884" h="2773" extrusionOk="0">
                  <a:moveTo>
                    <a:pt x="2427" y="0"/>
                  </a:moveTo>
                  <a:cubicBezTo>
                    <a:pt x="1103" y="0"/>
                    <a:pt x="1" y="1103"/>
                    <a:pt x="1" y="2426"/>
                  </a:cubicBezTo>
                  <a:lnTo>
                    <a:pt x="1" y="2773"/>
                  </a:lnTo>
                  <a:lnTo>
                    <a:pt x="1355" y="2773"/>
                  </a:lnTo>
                  <a:lnTo>
                    <a:pt x="1355" y="2426"/>
                  </a:lnTo>
                  <a:cubicBezTo>
                    <a:pt x="1355" y="1828"/>
                    <a:pt x="1828" y="1418"/>
                    <a:pt x="2395" y="1418"/>
                  </a:cubicBezTo>
                  <a:cubicBezTo>
                    <a:pt x="2994" y="1418"/>
                    <a:pt x="3403" y="1891"/>
                    <a:pt x="3403" y="2426"/>
                  </a:cubicBezTo>
                  <a:lnTo>
                    <a:pt x="3403" y="2773"/>
                  </a:lnTo>
                  <a:lnTo>
                    <a:pt x="4884" y="2773"/>
                  </a:lnTo>
                  <a:lnTo>
                    <a:pt x="4884" y="2426"/>
                  </a:lnTo>
                  <a:cubicBezTo>
                    <a:pt x="4884" y="1103"/>
                    <a:pt x="3781" y="0"/>
                    <a:pt x="2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8" name="Google Shape;1088;p19"/>
          <p:cNvSpPr txBox="1"/>
          <p:nvPr/>
        </p:nvSpPr>
        <p:spPr>
          <a:xfrm>
            <a:off x="3396900" y="2761050"/>
            <a:ext cx="4857000" cy="15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</a:pPr>
            <a:r>
              <a:rPr lang="en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Despite being closer to the Sun than Venus, its temperatures aren't as terribly hot as that planet's</a:t>
            </a:r>
            <a:endParaRPr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</a:pPr>
            <a:r>
              <a:rPr lang="en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Its surface is quite similar to that of Earth's Moon, which means there are a lot of craters and plains</a:t>
            </a:r>
            <a:endParaRPr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</a:pPr>
            <a:r>
              <a:rPr lang="en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Speaking of craters, many of them were named after artists or authors who made significant contributions to their respective fields</a:t>
            </a:r>
            <a:endParaRPr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p20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CENTER </a:t>
            </a:r>
            <a:r>
              <a:rPr lang="en"/>
              <a:t>BUSINESS PLAN</a:t>
            </a:r>
            <a:endParaRPr/>
          </a:p>
        </p:txBody>
      </p:sp>
      <p:graphicFrame>
        <p:nvGraphicFramePr>
          <p:cNvPr id="1094" name="Google Shape;1094;p20"/>
          <p:cNvGraphicFramePr/>
          <p:nvPr/>
        </p:nvGraphicFramePr>
        <p:xfrm>
          <a:off x="993204" y="1981975"/>
          <a:ext cx="2748900" cy="2268875"/>
        </p:xfrm>
        <a:graphic>
          <a:graphicData uri="http://schemas.openxmlformats.org/drawingml/2006/table">
            <a:tbl>
              <a:tblPr>
                <a:noFill/>
                <a:tableStyleId>{A57CF3CD-377D-4D9F-94CF-555596DA4BE5}</a:tableStyleId>
              </a:tblPr>
              <a:tblGrid>
                <a:gridCol w="39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2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2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2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2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2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4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MO</a:t>
                      </a:r>
                      <a:endParaRPr sz="1200" b="1">
                        <a:solidFill>
                          <a:schemeClr val="dk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1">
                            <a:alpha val="30950"/>
                          </a:schemeClr>
                        </a:gs>
                        <a:gs pos="100000">
                          <a:schemeClr val="lt1">
                            <a:alpha val="30950"/>
                          </a:schemeClr>
                        </a:gs>
                      </a:gsLst>
                      <a:lin ang="2698631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TU</a:t>
                      </a:r>
                      <a:endParaRPr sz="1200" b="1">
                        <a:solidFill>
                          <a:schemeClr val="dk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1">
                            <a:alpha val="30950"/>
                          </a:schemeClr>
                        </a:gs>
                        <a:gs pos="100000">
                          <a:schemeClr val="lt1">
                            <a:alpha val="30950"/>
                          </a:schemeClr>
                        </a:gs>
                      </a:gsLst>
                      <a:lin ang="2698631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WE</a:t>
                      </a:r>
                      <a:endParaRPr sz="1200" b="1">
                        <a:solidFill>
                          <a:schemeClr val="dk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1">
                            <a:alpha val="30950"/>
                          </a:schemeClr>
                        </a:gs>
                        <a:gs pos="100000">
                          <a:schemeClr val="lt1">
                            <a:alpha val="30950"/>
                          </a:schemeClr>
                        </a:gs>
                      </a:gsLst>
                      <a:lin ang="2698631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TH</a:t>
                      </a:r>
                      <a:endParaRPr sz="1200" b="1">
                        <a:solidFill>
                          <a:schemeClr val="dk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1">
                            <a:alpha val="30950"/>
                          </a:schemeClr>
                        </a:gs>
                        <a:gs pos="100000">
                          <a:schemeClr val="lt1">
                            <a:alpha val="30950"/>
                          </a:schemeClr>
                        </a:gs>
                      </a:gsLst>
                      <a:lin ang="2698631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FR</a:t>
                      </a:r>
                      <a:endParaRPr sz="1200" b="1">
                        <a:solidFill>
                          <a:schemeClr val="dk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1">
                            <a:alpha val="30950"/>
                          </a:schemeClr>
                        </a:gs>
                        <a:gs pos="100000">
                          <a:schemeClr val="lt1">
                            <a:alpha val="30950"/>
                          </a:schemeClr>
                        </a:gs>
                      </a:gsLst>
                      <a:lin ang="2698631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SA</a:t>
                      </a:r>
                      <a:endParaRPr sz="1200" b="1">
                        <a:solidFill>
                          <a:schemeClr val="dk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1">
                            <a:alpha val="30950"/>
                          </a:schemeClr>
                        </a:gs>
                        <a:gs pos="100000">
                          <a:schemeClr val="lt1">
                            <a:alpha val="30950"/>
                          </a:schemeClr>
                        </a:gs>
                      </a:gsLst>
                      <a:lin ang="2698631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SU</a:t>
                      </a:r>
                      <a:endParaRPr sz="1200" b="1">
                        <a:solidFill>
                          <a:schemeClr val="dk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1">
                            <a:alpha val="30950"/>
                          </a:schemeClr>
                        </a:gs>
                        <a:gs pos="100000">
                          <a:schemeClr val="lt1">
                            <a:alpha val="30950"/>
                          </a:schemeClr>
                        </a:gs>
                      </a:gsLst>
                      <a:lin ang="2698631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5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6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7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4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8</a:t>
                      </a:r>
                      <a:endParaRPr b="1">
                        <a:solidFill>
                          <a:schemeClr val="accent4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9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10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11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4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12</a:t>
                      </a:r>
                      <a:endParaRPr b="1">
                        <a:solidFill>
                          <a:schemeClr val="accent4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13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14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15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16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17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18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19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20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21</a:t>
                      </a:r>
                      <a:endParaRPr b="1">
                        <a:solidFill>
                          <a:schemeClr val="lt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22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23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24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25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26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27</a:t>
                      </a:r>
                      <a:endParaRPr b="1">
                        <a:solidFill>
                          <a:schemeClr val="lt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28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29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30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95" name="Google Shape;1095;p20"/>
          <p:cNvSpPr txBox="1">
            <a:spLocks noGrp="1"/>
          </p:cNvSpPr>
          <p:nvPr>
            <p:ph type="subTitle" idx="4294967295"/>
          </p:nvPr>
        </p:nvSpPr>
        <p:spPr>
          <a:xfrm>
            <a:off x="4415104" y="3994825"/>
            <a:ext cx="1026900" cy="3039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Meetings</a:t>
            </a:r>
            <a:endParaRPr/>
          </a:p>
        </p:txBody>
      </p:sp>
      <p:sp>
        <p:nvSpPr>
          <p:cNvPr id="1096" name="Google Shape;1096;p20"/>
          <p:cNvSpPr txBox="1">
            <a:spLocks noGrp="1"/>
          </p:cNvSpPr>
          <p:nvPr>
            <p:ph type="subTitle" idx="4294967295"/>
          </p:nvPr>
        </p:nvSpPr>
        <p:spPr>
          <a:xfrm>
            <a:off x="5783575" y="3994825"/>
            <a:ext cx="1024200" cy="3039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Launches</a:t>
            </a:r>
            <a:endParaRPr/>
          </a:p>
        </p:txBody>
      </p:sp>
      <p:grpSp>
        <p:nvGrpSpPr>
          <p:cNvPr id="1097" name="Google Shape;1097;p20"/>
          <p:cNvGrpSpPr/>
          <p:nvPr/>
        </p:nvGrpSpPr>
        <p:grpSpPr>
          <a:xfrm>
            <a:off x="3912354" y="1459338"/>
            <a:ext cx="3875999" cy="576038"/>
            <a:chOff x="3912354" y="1459338"/>
            <a:chExt cx="3875999" cy="576038"/>
          </a:xfrm>
        </p:grpSpPr>
        <p:sp>
          <p:nvSpPr>
            <p:cNvPr id="1098" name="Google Shape;1098;p20"/>
            <p:cNvSpPr txBox="1"/>
            <p:nvPr/>
          </p:nvSpPr>
          <p:spPr>
            <a:xfrm>
              <a:off x="4829753" y="1462975"/>
              <a:ext cx="2958600" cy="57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Mars is a very cold place. It’s full of iron oxide dust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1099" name="Google Shape;1099;p20"/>
            <p:cNvSpPr txBox="1"/>
            <p:nvPr/>
          </p:nvSpPr>
          <p:spPr>
            <a:xfrm>
              <a:off x="3912354" y="1459338"/>
              <a:ext cx="917400" cy="576000"/>
            </a:xfrm>
            <a:prstGeom prst="rect">
              <a:avLst/>
            </a:prstGeom>
            <a:noFill/>
            <a:ln>
              <a:noFill/>
            </a:ln>
            <a:effectLst>
              <a:outerShdw blurRad="142875" algn="bl" rotWithShape="0">
                <a:schemeClr val="lt1">
                  <a:alpha val="4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 b="1">
                  <a:solidFill>
                    <a:schemeClr val="accent4"/>
                  </a:solidFill>
                  <a:latin typeface="Exo"/>
                  <a:ea typeface="Exo"/>
                  <a:cs typeface="Exo"/>
                  <a:sym typeface="Exo"/>
                </a:rPr>
                <a:t>08</a:t>
              </a:r>
              <a:endParaRPr sz="2300" b="1">
                <a:solidFill>
                  <a:schemeClr val="accent4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</p:grpSp>
      <p:grpSp>
        <p:nvGrpSpPr>
          <p:cNvPr id="1100" name="Google Shape;1100;p20"/>
          <p:cNvGrpSpPr/>
          <p:nvPr/>
        </p:nvGrpSpPr>
        <p:grpSpPr>
          <a:xfrm>
            <a:off x="3912354" y="2079153"/>
            <a:ext cx="3875999" cy="576000"/>
            <a:chOff x="3912354" y="2079741"/>
            <a:chExt cx="3875999" cy="576000"/>
          </a:xfrm>
        </p:grpSpPr>
        <p:sp>
          <p:nvSpPr>
            <p:cNvPr id="1101" name="Google Shape;1101;p20"/>
            <p:cNvSpPr txBox="1"/>
            <p:nvPr/>
          </p:nvSpPr>
          <p:spPr>
            <a:xfrm>
              <a:off x="4829754" y="2081558"/>
              <a:ext cx="2958600" cy="57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Jupiter</a:t>
              </a:r>
              <a:r>
                <a:rPr lang="en" b="1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 </a:t>
              </a: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is the biggest planet in the Solar System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1102" name="Google Shape;1102;p20"/>
            <p:cNvSpPr txBox="1"/>
            <p:nvPr/>
          </p:nvSpPr>
          <p:spPr>
            <a:xfrm>
              <a:off x="3912354" y="2079741"/>
              <a:ext cx="917400" cy="576000"/>
            </a:xfrm>
            <a:prstGeom prst="rect">
              <a:avLst/>
            </a:prstGeom>
            <a:noFill/>
            <a:ln>
              <a:noFill/>
            </a:ln>
            <a:effectLst>
              <a:outerShdw blurRad="142875" algn="bl" rotWithShape="0">
                <a:schemeClr val="lt1">
                  <a:alpha val="4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 b="1">
                  <a:solidFill>
                    <a:schemeClr val="accent4"/>
                  </a:solidFill>
                  <a:latin typeface="Exo"/>
                  <a:ea typeface="Exo"/>
                  <a:cs typeface="Exo"/>
                  <a:sym typeface="Exo"/>
                </a:rPr>
                <a:t>12</a:t>
              </a:r>
              <a:endParaRPr sz="3000" b="1">
                <a:solidFill>
                  <a:schemeClr val="accent4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</p:grpSp>
      <p:grpSp>
        <p:nvGrpSpPr>
          <p:cNvPr id="1103" name="Google Shape;1103;p20"/>
          <p:cNvGrpSpPr/>
          <p:nvPr/>
        </p:nvGrpSpPr>
        <p:grpSpPr>
          <a:xfrm>
            <a:off x="3912354" y="2698932"/>
            <a:ext cx="3875999" cy="576000"/>
            <a:chOff x="3912354" y="2699235"/>
            <a:chExt cx="3875999" cy="576000"/>
          </a:xfrm>
        </p:grpSpPr>
        <p:sp>
          <p:nvSpPr>
            <p:cNvPr id="1104" name="Google Shape;1104;p20"/>
            <p:cNvSpPr txBox="1"/>
            <p:nvPr/>
          </p:nvSpPr>
          <p:spPr>
            <a:xfrm>
              <a:off x="3912354" y="2699235"/>
              <a:ext cx="917400" cy="576000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 b="1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21</a:t>
              </a:r>
              <a:endParaRPr sz="30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105" name="Google Shape;1105;p20"/>
            <p:cNvSpPr txBox="1"/>
            <p:nvPr/>
          </p:nvSpPr>
          <p:spPr>
            <a:xfrm>
              <a:off x="4829754" y="2700142"/>
              <a:ext cx="2958600" cy="57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Mercury is the smallest planet in the Solar System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1106" name="Google Shape;1106;p20"/>
          <p:cNvGrpSpPr/>
          <p:nvPr/>
        </p:nvGrpSpPr>
        <p:grpSpPr>
          <a:xfrm>
            <a:off x="3912354" y="3318710"/>
            <a:ext cx="3875999" cy="576000"/>
            <a:chOff x="3912354" y="3318710"/>
            <a:chExt cx="3875999" cy="576000"/>
          </a:xfrm>
        </p:grpSpPr>
        <p:sp>
          <p:nvSpPr>
            <p:cNvPr id="1107" name="Google Shape;1107;p20"/>
            <p:cNvSpPr txBox="1"/>
            <p:nvPr/>
          </p:nvSpPr>
          <p:spPr>
            <a:xfrm>
              <a:off x="4829753" y="3318725"/>
              <a:ext cx="2958600" cy="57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Venus is extremely hot, even more than Mercury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1108" name="Google Shape;1108;p20"/>
            <p:cNvSpPr txBox="1"/>
            <p:nvPr/>
          </p:nvSpPr>
          <p:spPr>
            <a:xfrm>
              <a:off x="3912354" y="3318710"/>
              <a:ext cx="917400" cy="576000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 b="1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27</a:t>
              </a:r>
              <a:endParaRPr sz="30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</p:grpSp>
      <p:sp>
        <p:nvSpPr>
          <p:cNvPr id="1109" name="Google Shape;1109;p20"/>
          <p:cNvSpPr/>
          <p:nvPr/>
        </p:nvSpPr>
        <p:spPr>
          <a:xfrm>
            <a:off x="970454" y="1430638"/>
            <a:ext cx="27717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December</a:t>
            </a:r>
            <a:endParaRPr sz="1800" b="1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1110" name="Google Shape;1110;p20"/>
          <p:cNvSpPr/>
          <p:nvPr/>
        </p:nvSpPr>
        <p:spPr>
          <a:xfrm>
            <a:off x="4194304" y="4036375"/>
            <a:ext cx="220800" cy="220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1" name="Google Shape;1111;p20"/>
          <p:cNvSpPr/>
          <p:nvPr/>
        </p:nvSpPr>
        <p:spPr>
          <a:xfrm>
            <a:off x="5562779" y="4036375"/>
            <a:ext cx="220800" cy="220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2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CENTER </a:t>
            </a:r>
            <a:r>
              <a:rPr lang="en"/>
              <a:t>BUSINESS PLAN</a:t>
            </a:r>
            <a:endParaRPr/>
          </a:p>
        </p:txBody>
      </p:sp>
      <p:graphicFrame>
        <p:nvGraphicFramePr>
          <p:cNvPr id="1117" name="Google Shape;1117;p21"/>
          <p:cNvGraphicFramePr/>
          <p:nvPr/>
        </p:nvGraphicFramePr>
        <p:xfrm>
          <a:off x="832863" y="1476575"/>
          <a:ext cx="7598025" cy="2565800"/>
        </p:xfrm>
        <a:graphic>
          <a:graphicData uri="http://schemas.openxmlformats.org/drawingml/2006/table">
            <a:tbl>
              <a:tblPr>
                <a:noFill/>
                <a:tableStyleId>{A57CF3CD-377D-4D9F-94CF-555596DA4BE5}</a:tableStyleId>
              </a:tblPr>
              <a:tblGrid>
                <a:gridCol w="105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5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5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5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5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5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5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5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45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45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450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79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rgbClr val="314C72"/>
                        </a:solidFill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JAN</a:t>
                      </a:r>
                      <a:endParaRPr sz="1200" b="1">
                        <a:solidFill>
                          <a:schemeClr val="dk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lt1"/>
                        </a:gs>
                      </a:gsLst>
                      <a:lin ang="2698631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FEB</a:t>
                      </a:r>
                      <a:endParaRPr sz="1200" b="1">
                        <a:solidFill>
                          <a:schemeClr val="dk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lt1"/>
                        </a:gs>
                      </a:gsLst>
                      <a:lin ang="2698631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MAR</a:t>
                      </a:r>
                      <a:endParaRPr sz="1200" b="1">
                        <a:solidFill>
                          <a:schemeClr val="dk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lt1"/>
                        </a:gs>
                      </a:gsLst>
                      <a:lin ang="2698631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APR</a:t>
                      </a:r>
                      <a:endParaRPr sz="1200" b="1">
                        <a:solidFill>
                          <a:schemeClr val="dk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lt1"/>
                        </a:gs>
                      </a:gsLst>
                      <a:lin ang="2698631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MAI</a:t>
                      </a:r>
                      <a:endParaRPr sz="1200" b="1">
                        <a:solidFill>
                          <a:schemeClr val="dk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lt1"/>
                        </a:gs>
                      </a:gsLst>
                      <a:lin ang="2698631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JUN</a:t>
                      </a:r>
                      <a:endParaRPr sz="1200" b="1">
                        <a:solidFill>
                          <a:schemeClr val="dk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lt1"/>
                        </a:gs>
                      </a:gsLst>
                      <a:lin ang="2698631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JUL</a:t>
                      </a:r>
                      <a:endParaRPr sz="1200" b="1">
                        <a:solidFill>
                          <a:schemeClr val="dk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lt1"/>
                        </a:gs>
                      </a:gsLst>
                      <a:lin ang="2698631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AUG</a:t>
                      </a:r>
                      <a:endParaRPr sz="1200" b="1">
                        <a:solidFill>
                          <a:schemeClr val="dk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lt1"/>
                        </a:gs>
                      </a:gsLst>
                      <a:lin ang="2698631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SEP</a:t>
                      </a:r>
                      <a:endParaRPr sz="1200" b="1">
                        <a:solidFill>
                          <a:schemeClr val="dk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lt1"/>
                        </a:gs>
                      </a:gsLst>
                      <a:lin ang="2698631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OCT</a:t>
                      </a:r>
                      <a:endParaRPr sz="1200" b="1">
                        <a:solidFill>
                          <a:schemeClr val="dk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lt1"/>
                        </a:gs>
                      </a:gsLst>
                      <a:lin ang="2698631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NOV</a:t>
                      </a:r>
                      <a:endParaRPr sz="1200" b="1">
                        <a:solidFill>
                          <a:schemeClr val="dk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lt1"/>
                        </a:gs>
                      </a:gsLst>
                      <a:lin ang="2698631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DEC</a:t>
                      </a:r>
                      <a:endParaRPr sz="1200" b="1">
                        <a:solidFill>
                          <a:schemeClr val="dk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lt1"/>
                        </a:gs>
                      </a:gsLst>
                      <a:lin ang="2698631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Mercury</a:t>
                      </a:r>
                      <a:endParaRPr sz="1600" b="1">
                        <a:solidFill>
                          <a:schemeClr val="dk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rgbClr val="314C72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rgbClr val="314C72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rgbClr val="314C72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rgbClr val="314C72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rgbClr val="314C72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rgbClr val="314C72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rgbClr val="314C72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rgbClr val="314C72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rgbClr val="314C72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rgbClr val="314C72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rgbClr val="314C72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rgbClr val="314C72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Venus</a:t>
                      </a:r>
                      <a:endParaRPr sz="1600" b="1">
                        <a:solidFill>
                          <a:schemeClr val="dk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rgbClr val="314C72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rgbClr val="314C72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rgbClr val="314C72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rgbClr val="314C72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rgbClr val="314C72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rgbClr val="314C72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rgbClr val="314C72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rgbClr val="314C72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rgbClr val="314C72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rgbClr val="314C72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rgbClr val="314C72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rgbClr val="314C72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Mars</a:t>
                      </a:r>
                      <a:endParaRPr sz="1600" b="1">
                        <a:solidFill>
                          <a:schemeClr val="dk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rgbClr val="314C72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rgbClr val="314C72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rgbClr val="314C72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rgbClr val="314C72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rgbClr val="314C72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rgbClr val="314C72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rgbClr val="314C72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rgbClr val="314C72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rgbClr val="314C72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rgbClr val="314C72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rgbClr val="314C72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rgbClr val="314C72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2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Jupiter</a:t>
                      </a:r>
                      <a:endParaRPr sz="1600" b="1">
                        <a:solidFill>
                          <a:schemeClr val="dk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rgbClr val="314C72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rgbClr val="314C72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rgbClr val="314C72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rgbClr val="314C72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rgbClr val="314C72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rgbClr val="314C72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rgbClr val="314C72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rgbClr val="314C72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rgbClr val="314C72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rgbClr val="314C72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rgbClr val="314C72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rgbClr val="314C72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18" name="Google Shape;1118;p21"/>
          <p:cNvSpPr/>
          <p:nvPr/>
        </p:nvSpPr>
        <p:spPr>
          <a:xfrm>
            <a:off x="2155400" y="2040362"/>
            <a:ext cx="3087600" cy="3312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Mercury is very small</a:t>
            </a:r>
            <a:endParaRPr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119" name="Google Shape;1119;p21"/>
          <p:cNvSpPr/>
          <p:nvPr/>
        </p:nvSpPr>
        <p:spPr>
          <a:xfrm>
            <a:off x="3317175" y="2565958"/>
            <a:ext cx="3238200" cy="3312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rPr>
              <a:t>Venus is a hot planet</a:t>
            </a:r>
            <a:endParaRPr>
              <a:solidFill>
                <a:schemeClr val="accen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120" name="Google Shape;1120;p21"/>
          <p:cNvSpPr/>
          <p:nvPr/>
        </p:nvSpPr>
        <p:spPr>
          <a:xfrm>
            <a:off x="4813575" y="3091555"/>
            <a:ext cx="2269200" cy="3312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rPr>
              <a:t>Mars is a cold planet</a:t>
            </a:r>
            <a:endParaRPr>
              <a:solidFill>
                <a:schemeClr val="accen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121" name="Google Shape;1121;p21"/>
          <p:cNvSpPr/>
          <p:nvPr/>
        </p:nvSpPr>
        <p:spPr>
          <a:xfrm>
            <a:off x="2703900" y="3617152"/>
            <a:ext cx="4378800" cy="3312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rPr>
              <a:t>Jupiter is very big</a:t>
            </a:r>
            <a:endParaRPr>
              <a:solidFill>
                <a:schemeClr val="accen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122" name="Google Shape;1122;p21"/>
          <p:cNvSpPr txBox="1">
            <a:spLocks noGrp="1"/>
          </p:cNvSpPr>
          <p:nvPr>
            <p:ph type="subTitle" idx="4294967295"/>
          </p:nvPr>
        </p:nvSpPr>
        <p:spPr>
          <a:xfrm>
            <a:off x="2266304" y="4228475"/>
            <a:ext cx="1026900" cy="3039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</a:t>
            </a:r>
            <a:endParaRPr/>
          </a:p>
        </p:txBody>
      </p:sp>
      <p:sp>
        <p:nvSpPr>
          <p:cNvPr id="1123" name="Google Shape;1123;p21"/>
          <p:cNvSpPr txBox="1">
            <a:spLocks noGrp="1"/>
          </p:cNvSpPr>
          <p:nvPr>
            <p:ph type="subTitle" idx="4294967295"/>
          </p:nvPr>
        </p:nvSpPr>
        <p:spPr>
          <a:xfrm>
            <a:off x="3514000" y="4228475"/>
            <a:ext cx="1024200" cy="3039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Neptune</a:t>
            </a:r>
            <a:endParaRPr/>
          </a:p>
        </p:txBody>
      </p:sp>
      <p:sp>
        <p:nvSpPr>
          <p:cNvPr id="1124" name="Google Shape;1124;p21"/>
          <p:cNvSpPr txBox="1">
            <a:spLocks noGrp="1"/>
          </p:cNvSpPr>
          <p:nvPr>
            <p:ph type="subTitle" idx="4294967295"/>
          </p:nvPr>
        </p:nvSpPr>
        <p:spPr>
          <a:xfrm>
            <a:off x="4792521" y="4228475"/>
            <a:ext cx="1024200" cy="3039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Earth</a:t>
            </a:r>
            <a:endParaRPr/>
          </a:p>
        </p:txBody>
      </p:sp>
      <p:sp>
        <p:nvSpPr>
          <p:cNvPr id="1125" name="Google Shape;1125;p21"/>
          <p:cNvSpPr/>
          <p:nvPr/>
        </p:nvSpPr>
        <p:spPr>
          <a:xfrm>
            <a:off x="2045504" y="4270025"/>
            <a:ext cx="220800" cy="220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6" name="Google Shape;1126;p21"/>
          <p:cNvSpPr/>
          <p:nvPr/>
        </p:nvSpPr>
        <p:spPr>
          <a:xfrm>
            <a:off x="3293204" y="4270025"/>
            <a:ext cx="220800" cy="220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7" name="Google Shape;1127;p21"/>
          <p:cNvSpPr/>
          <p:nvPr/>
        </p:nvSpPr>
        <p:spPr>
          <a:xfrm>
            <a:off x="4538204" y="4270025"/>
            <a:ext cx="220800" cy="220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8" name="Google Shape;1128;p21"/>
          <p:cNvSpPr txBox="1">
            <a:spLocks noGrp="1"/>
          </p:cNvSpPr>
          <p:nvPr>
            <p:ph type="subTitle" idx="4294967295"/>
          </p:nvPr>
        </p:nvSpPr>
        <p:spPr>
          <a:xfrm>
            <a:off x="6074296" y="4228475"/>
            <a:ext cx="1024200" cy="3039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1129" name="Google Shape;1129;p21"/>
          <p:cNvSpPr/>
          <p:nvPr/>
        </p:nvSpPr>
        <p:spPr>
          <a:xfrm>
            <a:off x="5819979" y="4270025"/>
            <a:ext cx="220800" cy="220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22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CENTER </a:t>
            </a:r>
            <a:r>
              <a:rPr lang="en"/>
              <a:t>BUSINESS PLAN</a:t>
            </a:r>
            <a:endParaRPr/>
          </a:p>
        </p:txBody>
      </p:sp>
      <p:sp>
        <p:nvSpPr>
          <p:cNvPr id="1135" name="Google Shape;1135;p22"/>
          <p:cNvSpPr/>
          <p:nvPr/>
        </p:nvSpPr>
        <p:spPr>
          <a:xfrm>
            <a:off x="9500334" y="1258126"/>
            <a:ext cx="273900" cy="2739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6" name="Google Shape;1136;p22"/>
          <p:cNvGrpSpPr/>
          <p:nvPr/>
        </p:nvGrpSpPr>
        <p:grpSpPr>
          <a:xfrm>
            <a:off x="1373899" y="2573609"/>
            <a:ext cx="7057001" cy="801481"/>
            <a:chOff x="1373899" y="2497409"/>
            <a:chExt cx="7057001" cy="801481"/>
          </a:xfrm>
        </p:grpSpPr>
        <p:sp>
          <p:nvSpPr>
            <p:cNvPr id="1137" name="Google Shape;1137;p22"/>
            <p:cNvSpPr txBox="1"/>
            <p:nvPr/>
          </p:nvSpPr>
          <p:spPr>
            <a:xfrm>
              <a:off x="7297200" y="2497409"/>
              <a:ext cx="1133700" cy="399900"/>
            </a:xfrm>
            <a:prstGeom prst="rect">
              <a:avLst/>
            </a:prstGeom>
            <a:noFill/>
            <a:ln>
              <a:noFill/>
            </a:ln>
            <a:effectLst>
              <a:outerShdw blurRad="142875" algn="bl" rotWithShape="0">
                <a:schemeClr val="lt1">
                  <a:alpha val="4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b="1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50%</a:t>
              </a:r>
              <a:endParaRPr sz="25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138" name="Google Shape;1138;p22"/>
            <p:cNvSpPr/>
            <p:nvPr/>
          </p:nvSpPr>
          <p:spPr>
            <a:xfrm>
              <a:off x="1373899" y="2497409"/>
              <a:ext cx="1780200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Mars</a:t>
              </a:r>
              <a:endParaRPr sz="18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139" name="Google Shape;1139;p22"/>
            <p:cNvSpPr txBox="1"/>
            <p:nvPr/>
          </p:nvSpPr>
          <p:spPr>
            <a:xfrm>
              <a:off x="1373899" y="2898990"/>
              <a:ext cx="17802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Mars is a cold place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1140" name="Google Shape;1140;p22"/>
          <p:cNvGrpSpPr/>
          <p:nvPr/>
        </p:nvGrpSpPr>
        <p:grpSpPr>
          <a:xfrm>
            <a:off x="1373899" y="1546050"/>
            <a:ext cx="7057001" cy="799799"/>
            <a:chOff x="1373899" y="1546050"/>
            <a:chExt cx="7057001" cy="799799"/>
          </a:xfrm>
        </p:grpSpPr>
        <p:sp>
          <p:nvSpPr>
            <p:cNvPr id="1141" name="Google Shape;1141;p22"/>
            <p:cNvSpPr txBox="1"/>
            <p:nvPr/>
          </p:nvSpPr>
          <p:spPr>
            <a:xfrm>
              <a:off x="7297200" y="1546050"/>
              <a:ext cx="1133700" cy="399900"/>
            </a:xfrm>
            <a:prstGeom prst="rect">
              <a:avLst/>
            </a:prstGeom>
            <a:noFill/>
            <a:ln>
              <a:noFill/>
            </a:ln>
            <a:effectLst>
              <a:outerShdw blurRad="142875" algn="bl" rotWithShape="0">
                <a:schemeClr val="lt1">
                  <a:alpha val="4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b="1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25%</a:t>
              </a:r>
              <a:endParaRPr sz="25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142" name="Google Shape;1142;p22"/>
            <p:cNvSpPr/>
            <p:nvPr/>
          </p:nvSpPr>
          <p:spPr>
            <a:xfrm>
              <a:off x="1373899" y="1546050"/>
              <a:ext cx="1780200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Jupiter</a:t>
              </a:r>
              <a:endParaRPr sz="18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143" name="Google Shape;1143;p22"/>
            <p:cNvSpPr txBox="1"/>
            <p:nvPr/>
          </p:nvSpPr>
          <p:spPr>
            <a:xfrm>
              <a:off x="1373899" y="1945949"/>
              <a:ext cx="17802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Jupiter is very big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1144" name="Google Shape;1144;p22"/>
          <p:cNvGrpSpPr/>
          <p:nvPr/>
        </p:nvGrpSpPr>
        <p:grpSpPr>
          <a:xfrm>
            <a:off x="1373899" y="3602850"/>
            <a:ext cx="7057001" cy="803150"/>
            <a:chOff x="1373899" y="3450450"/>
            <a:chExt cx="7057001" cy="803150"/>
          </a:xfrm>
        </p:grpSpPr>
        <p:sp>
          <p:nvSpPr>
            <p:cNvPr id="1145" name="Google Shape;1145;p22"/>
            <p:cNvSpPr txBox="1"/>
            <p:nvPr/>
          </p:nvSpPr>
          <p:spPr>
            <a:xfrm>
              <a:off x="7297200" y="3450450"/>
              <a:ext cx="1133700" cy="399900"/>
            </a:xfrm>
            <a:prstGeom prst="rect">
              <a:avLst/>
            </a:prstGeom>
            <a:noFill/>
            <a:ln>
              <a:noFill/>
            </a:ln>
            <a:effectLst>
              <a:outerShdw blurRad="142875" algn="bl" rotWithShape="0">
                <a:schemeClr val="lt1">
                  <a:alpha val="4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b="1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75%</a:t>
              </a:r>
              <a:endParaRPr sz="25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146" name="Google Shape;1146;p22"/>
            <p:cNvSpPr/>
            <p:nvPr/>
          </p:nvSpPr>
          <p:spPr>
            <a:xfrm>
              <a:off x="1373899" y="3450450"/>
              <a:ext cx="1780200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Mercury</a:t>
              </a:r>
              <a:endParaRPr sz="18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147" name="Google Shape;1147;p22"/>
            <p:cNvSpPr txBox="1"/>
            <p:nvPr/>
          </p:nvSpPr>
          <p:spPr>
            <a:xfrm>
              <a:off x="1373899" y="3853700"/>
              <a:ext cx="17802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It’s a small planet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1148" name="Google Shape;1148;p22"/>
          <p:cNvGrpSpPr/>
          <p:nvPr/>
        </p:nvGrpSpPr>
        <p:grpSpPr>
          <a:xfrm>
            <a:off x="728935" y="1532035"/>
            <a:ext cx="493765" cy="427931"/>
            <a:chOff x="7547949" y="2761477"/>
            <a:chExt cx="417348" cy="366254"/>
          </a:xfrm>
        </p:grpSpPr>
        <p:sp>
          <p:nvSpPr>
            <p:cNvPr id="1149" name="Google Shape;1149;p22"/>
            <p:cNvSpPr/>
            <p:nvPr/>
          </p:nvSpPr>
          <p:spPr>
            <a:xfrm>
              <a:off x="7744686" y="2908824"/>
              <a:ext cx="23889" cy="23889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334" y="1"/>
                  </a:moveTo>
                  <a:cubicBezTo>
                    <a:pt x="144" y="1"/>
                    <a:pt x="1" y="143"/>
                    <a:pt x="1" y="334"/>
                  </a:cubicBezTo>
                  <a:cubicBezTo>
                    <a:pt x="1" y="525"/>
                    <a:pt x="144" y="667"/>
                    <a:pt x="334" y="667"/>
                  </a:cubicBezTo>
                  <a:cubicBezTo>
                    <a:pt x="525" y="667"/>
                    <a:pt x="668" y="525"/>
                    <a:pt x="668" y="334"/>
                  </a:cubicBezTo>
                  <a:cubicBezTo>
                    <a:pt x="668" y="143"/>
                    <a:pt x="525" y="1"/>
                    <a:pt x="3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2"/>
            <p:cNvSpPr/>
            <p:nvPr/>
          </p:nvSpPr>
          <p:spPr>
            <a:xfrm>
              <a:off x="7669761" y="3070654"/>
              <a:ext cx="173770" cy="57077"/>
            </a:xfrm>
            <a:custGeom>
              <a:avLst/>
              <a:gdLst/>
              <a:ahLst/>
              <a:cxnLst/>
              <a:rect l="l" t="t" r="r" b="b"/>
              <a:pathLst>
                <a:path w="4859" h="1596" extrusionOk="0">
                  <a:moveTo>
                    <a:pt x="1405" y="0"/>
                  </a:moveTo>
                  <a:lnTo>
                    <a:pt x="1405" y="905"/>
                  </a:lnTo>
                  <a:lnTo>
                    <a:pt x="334" y="905"/>
                  </a:lnTo>
                  <a:cubicBezTo>
                    <a:pt x="167" y="905"/>
                    <a:pt x="0" y="1072"/>
                    <a:pt x="0" y="1262"/>
                  </a:cubicBezTo>
                  <a:cubicBezTo>
                    <a:pt x="0" y="1429"/>
                    <a:pt x="167" y="1596"/>
                    <a:pt x="334" y="1596"/>
                  </a:cubicBezTo>
                  <a:lnTo>
                    <a:pt x="4525" y="1596"/>
                  </a:lnTo>
                  <a:cubicBezTo>
                    <a:pt x="4692" y="1596"/>
                    <a:pt x="4858" y="1429"/>
                    <a:pt x="4858" y="1262"/>
                  </a:cubicBezTo>
                  <a:cubicBezTo>
                    <a:pt x="4858" y="1072"/>
                    <a:pt x="4692" y="905"/>
                    <a:pt x="4525" y="905"/>
                  </a:cubicBezTo>
                  <a:lnTo>
                    <a:pt x="3453" y="905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2"/>
            <p:cNvSpPr/>
            <p:nvPr/>
          </p:nvSpPr>
          <p:spPr>
            <a:xfrm>
              <a:off x="7547949" y="2761477"/>
              <a:ext cx="417348" cy="284491"/>
            </a:xfrm>
            <a:custGeom>
              <a:avLst/>
              <a:gdLst/>
              <a:ahLst/>
              <a:cxnLst/>
              <a:rect l="l" t="t" r="r" b="b"/>
              <a:pathLst>
                <a:path w="11670" h="7955" extrusionOk="0">
                  <a:moveTo>
                    <a:pt x="6800" y="3150"/>
                  </a:moveTo>
                  <a:cubicBezTo>
                    <a:pt x="6889" y="3150"/>
                    <a:pt x="6978" y="3180"/>
                    <a:pt x="7050" y="3239"/>
                  </a:cubicBezTo>
                  <a:cubicBezTo>
                    <a:pt x="7169" y="3382"/>
                    <a:pt x="7169" y="3597"/>
                    <a:pt x="7050" y="3740"/>
                  </a:cubicBezTo>
                  <a:lnTo>
                    <a:pt x="6764" y="4002"/>
                  </a:lnTo>
                  <a:cubicBezTo>
                    <a:pt x="6812" y="4144"/>
                    <a:pt x="6859" y="4287"/>
                    <a:pt x="6859" y="4454"/>
                  </a:cubicBezTo>
                  <a:cubicBezTo>
                    <a:pt x="6859" y="5026"/>
                    <a:pt x="6407" y="5478"/>
                    <a:pt x="5835" y="5478"/>
                  </a:cubicBezTo>
                  <a:cubicBezTo>
                    <a:pt x="5264" y="5478"/>
                    <a:pt x="4811" y="5026"/>
                    <a:pt x="4811" y="4454"/>
                  </a:cubicBezTo>
                  <a:cubicBezTo>
                    <a:pt x="4811" y="3882"/>
                    <a:pt x="5264" y="3430"/>
                    <a:pt x="5835" y="3430"/>
                  </a:cubicBezTo>
                  <a:cubicBezTo>
                    <a:pt x="6002" y="3430"/>
                    <a:pt x="6145" y="3454"/>
                    <a:pt x="6288" y="3525"/>
                  </a:cubicBezTo>
                  <a:lnTo>
                    <a:pt x="6550" y="3239"/>
                  </a:lnTo>
                  <a:cubicBezTo>
                    <a:pt x="6621" y="3180"/>
                    <a:pt x="6710" y="3150"/>
                    <a:pt x="6800" y="3150"/>
                  </a:cubicBezTo>
                  <a:close/>
                  <a:moveTo>
                    <a:pt x="5835" y="918"/>
                  </a:moveTo>
                  <a:cubicBezTo>
                    <a:pt x="6740" y="918"/>
                    <a:pt x="7645" y="1263"/>
                    <a:pt x="8336" y="1953"/>
                  </a:cubicBezTo>
                  <a:cubicBezTo>
                    <a:pt x="9717" y="3335"/>
                    <a:pt x="9717" y="5573"/>
                    <a:pt x="8336" y="6955"/>
                  </a:cubicBezTo>
                  <a:cubicBezTo>
                    <a:pt x="8264" y="7026"/>
                    <a:pt x="8175" y="7062"/>
                    <a:pt x="8089" y="7062"/>
                  </a:cubicBezTo>
                  <a:cubicBezTo>
                    <a:pt x="8002" y="7062"/>
                    <a:pt x="7919" y="7026"/>
                    <a:pt x="7859" y="6955"/>
                  </a:cubicBezTo>
                  <a:lnTo>
                    <a:pt x="7312" y="6431"/>
                  </a:lnTo>
                  <a:cubicBezTo>
                    <a:pt x="7193" y="6288"/>
                    <a:pt x="7193" y="6073"/>
                    <a:pt x="7312" y="5930"/>
                  </a:cubicBezTo>
                  <a:cubicBezTo>
                    <a:pt x="7383" y="5871"/>
                    <a:pt x="7472" y="5841"/>
                    <a:pt x="7562" y="5841"/>
                  </a:cubicBezTo>
                  <a:cubicBezTo>
                    <a:pt x="7651" y="5841"/>
                    <a:pt x="7740" y="5871"/>
                    <a:pt x="7812" y="5930"/>
                  </a:cubicBezTo>
                  <a:lnTo>
                    <a:pt x="8074" y="6216"/>
                  </a:lnTo>
                  <a:cubicBezTo>
                    <a:pt x="8407" y="5811"/>
                    <a:pt x="8621" y="5311"/>
                    <a:pt x="8669" y="4787"/>
                  </a:cubicBezTo>
                  <a:lnTo>
                    <a:pt x="8169" y="4787"/>
                  </a:lnTo>
                  <a:cubicBezTo>
                    <a:pt x="7978" y="4787"/>
                    <a:pt x="7836" y="4645"/>
                    <a:pt x="7836" y="4454"/>
                  </a:cubicBezTo>
                  <a:cubicBezTo>
                    <a:pt x="7836" y="4263"/>
                    <a:pt x="7978" y="4121"/>
                    <a:pt x="8169" y="4121"/>
                  </a:cubicBezTo>
                  <a:lnTo>
                    <a:pt x="8669" y="4121"/>
                  </a:lnTo>
                  <a:cubicBezTo>
                    <a:pt x="8621" y="3597"/>
                    <a:pt x="8407" y="3097"/>
                    <a:pt x="8074" y="2692"/>
                  </a:cubicBezTo>
                  <a:lnTo>
                    <a:pt x="7812" y="2978"/>
                  </a:lnTo>
                  <a:cubicBezTo>
                    <a:pt x="7740" y="3037"/>
                    <a:pt x="7651" y="3067"/>
                    <a:pt x="7562" y="3067"/>
                  </a:cubicBezTo>
                  <a:cubicBezTo>
                    <a:pt x="7472" y="3067"/>
                    <a:pt x="7383" y="3037"/>
                    <a:pt x="7312" y="2978"/>
                  </a:cubicBezTo>
                  <a:cubicBezTo>
                    <a:pt x="7193" y="2835"/>
                    <a:pt x="7193" y="2620"/>
                    <a:pt x="7312" y="2477"/>
                  </a:cubicBezTo>
                  <a:lnTo>
                    <a:pt x="7597" y="2215"/>
                  </a:lnTo>
                  <a:cubicBezTo>
                    <a:pt x="7193" y="1882"/>
                    <a:pt x="6693" y="1668"/>
                    <a:pt x="6169" y="1620"/>
                  </a:cubicBezTo>
                  <a:lnTo>
                    <a:pt x="6169" y="2120"/>
                  </a:lnTo>
                  <a:cubicBezTo>
                    <a:pt x="6169" y="2311"/>
                    <a:pt x="6026" y="2454"/>
                    <a:pt x="5835" y="2454"/>
                  </a:cubicBezTo>
                  <a:cubicBezTo>
                    <a:pt x="5645" y="2454"/>
                    <a:pt x="5502" y="2311"/>
                    <a:pt x="5502" y="2120"/>
                  </a:cubicBezTo>
                  <a:lnTo>
                    <a:pt x="5502" y="1620"/>
                  </a:lnTo>
                  <a:cubicBezTo>
                    <a:pt x="4978" y="1668"/>
                    <a:pt x="4478" y="1882"/>
                    <a:pt x="4073" y="2215"/>
                  </a:cubicBezTo>
                  <a:lnTo>
                    <a:pt x="4359" y="2477"/>
                  </a:lnTo>
                  <a:cubicBezTo>
                    <a:pt x="4478" y="2620"/>
                    <a:pt x="4478" y="2835"/>
                    <a:pt x="4359" y="2978"/>
                  </a:cubicBezTo>
                  <a:cubicBezTo>
                    <a:pt x="4287" y="3037"/>
                    <a:pt x="4198" y="3067"/>
                    <a:pt x="4109" y="3067"/>
                  </a:cubicBezTo>
                  <a:cubicBezTo>
                    <a:pt x="4019" y="3067"/>
                    <a:pt x="3930" y="3037"/>
                    <a:pt x="3859" y="2978"/>
                  </a:cubicBezTo>
                  <a:lnTo>
                    <a:pt x="3597" y="2692"/>
                  </a:lnTo>
                  <a:cubicBezTo>
                    <a:pt x="3263" y="3097"/>
                    <a:pt x="3049" y="3597"/>
                    <a:pt x="3001" y="4121"/>
                  </a:cubicBezTo>
                  <a:lnTo>
                    <a:pt x="3501" y="4121"/>
                  </a:lnTo>
                  <a:cubicBezTo>
                    <a:pt x="3692" y="4121"/>
                    <a:pt x="3835" y="4263"/>
                    <a:pt x="3835" y="4454"/>
                  </a:cubicBezTo>
                  <a:cubicBezTo>
                    <a:pt x="3835" y="4645"/>
                    <a:pt x="3692" y="4787"/>
                    <a:pt x="3501" y="4787"/>
                  </a:cubicBezTo>
                  <a:lnTo>
                    <a:pt x="3001" y="4787"/>
                  </a:lnTo>
                  <a:cubicBezTo>
                    <a:pt x="3049" y="5311"/>
                    <a:pt x="3263" y="5811"/>
                    <a:pt x="3597" y="6216"/>
                  </a:cubicBezTo>
                  <a:lnTo>
                    <a:pt x="3859" y="5930"/>
                  </a:lnTo>
                  <a:cubicBezTo>
                    <a:pt x="3930" y="5871"/>
                    <a:pt x="4019" y="5841"/>
                    <a:pt x="4109" y="5841"/>
                  </a:cubicBezTo>
                  <a:cubicBezTo>
                    <a:pt x="4198" y="5841"/>
                    <a:pt x="4287" y="5871"/>
                    <a:pt x="4359" y="5930"/>
                  </a:cubicBezTo>
                  <a:cubicBezTo>
                    <a:pt x="4478" y="6073"/>
                    <a:pt x="4478" y="6288"/>
                    <a:pt x="4359" y="6431"/>
                  </a:cubicBezTo>
                  <a:lnTo>
                    <a:pt x="3811" y="6955"/>
                  </a:lnTo>
                  <a:cubicBezTo>
                    <a:pt x="3751" y="7026"/>
                    <a:pt x="3662" y="7062"/>
                    <a:pt x="3573" y="7062"/>
                  </a:cubicBezTo>
                  <a:cubicBezTo>
                    <a:pt x="3484" y="7062"/>
                    <a:pt x="3394" y="7026"/>
                    <a:pt x="3335" y="6955"/>
                  </a:cubicBezTo>
                  <a:cubicBezTo>
                    <a:pt x="1953" y="5573"/>
                    <a:pt x="1953" y="3335"/>
                    <a:pt x="3335" y="1953"/>
                  </a:cubicBezTo>
                  <a:cubicBezTo>
                    <a:pt x="4025" y="1263"/>
                    <a:pt x="4930" y="918"/>
                    <a:pt x="5835" y="918"/>
                  </a:cubicBezTo>
                  <a:close/>
                  <a:moveTo>
                    <a:pt x="358" y="1"/>
                  </a:moveTo>
                  <a:cubicBezTo>
                    <a:pt x="167" y="1"/>
                    <a:pt x="1" y="167"/>
                    <a:pt x="1" y="334"/>
                  </a:cubicBezTo>
                  <a:lnTo>
                    <a:pt x="1" y="7621"/>
                  </a:lnTo>
                  <a:cubicBezTo>
                    <a:pt x="1" y="7812"/>
                    <a:pt x="167" y="7955"/>
                    <a:pt x="358" y="7955"/>
                  </a:cubicBezTo>
                  <a:lnTo>
                    <a:pt x="11313" y="7955"/>
                  </a:lnTo>
                  <a:cubicBezTo>
                    <a:pt x="11503" y="7955"/>
                    <a:pt x="11670" y="7812"/>
                    <a:pt x="11670" y="7621"/>
                  </a:cubicBezTo>
                  <a:lnTo>
                    <a:pt x="11670" y="334"/>
                  </a:lnTo>
                  <a:cubicBezTo>
                    <a:pt x="11670" y="167"/>
                    <a:pt x="11503" y="1"/>
                    <a:pt x="113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2" name="Google Shape;1152;p22"/>
          <p:cNvGrpSpPr/>
          <p:nvPr/>
        </p:nvGrpSpPr>
        <p:grpSpPr>
          <a:xfrm>
            <a:off x="728922" y="3555905"/>
            <a:ext cx="493791" cy="493771"/>
            <a:chOff x="6856386" y="1437970"/>
            <a:chExt cx="416490" cy="415632"/>
          </a:xfrm>
        </p:grpSpPr>
        <p:sp>
          <p:nvSpPr>
            <p:cNvPr id="1153" name="Google Shape;1153;p22"/>
            <p:cNvSpPr/>
            <p:nvPr/>
          </p:nvSpPr>
          <p:spPr>
            <a:xfrm>
              <a:off x="6856386" y="1437970"/>
              <a:ext cx="416490" cy="415632"/>
            </a:xfrm>
            <a:custGeom>
              <a:avLst/>
              <a:gdLst/>
              <a:ahLst/>
              <a:cxnLst/>
              <a:rect l="l" t="t" r="r" b="b"/>
              <a:pathLst>
                <a:path w="11646" h="11622" extrusionOk="0">
                  <a:moveTo>
                    <a:pt x="5811" y="2906"/>
                  </a:moveTo>
                  <a:cubicBezTo>
                    <a:pt x="6764" y="2906"/>
                    <a:pt x="7526" y="3668"/>
                    <a:pt x="7526" y="4620"/>
                  </a:cubicBezTo>
                  <a:lnTo>
                    <a:pt x="7526" y="5073"/>
                  </a:lnTo>
                  <a:lnTo>
                    <a:pt x="7621" y="5073"/>
                  </a:lnTo>
                  <a:cubicBezTo>
                    <a:pt x="7811" y="5073"/>
                    <a:pt x="7978" y="5239"/>
                    <a:pt x="7978" y="5406"/>
                  </a:cubicBezTo>
                  <a:lnTo>
                    <a:pt x="7978" y="8359"/>
                  </a:lnTo>
                  <a:cubicBezTo>
                    <a:pt x="7978" y="8550"/>
                    <a:pt x="7811" y="8716"/>
                    <a:pt x="7621" y="8716"/>
                  </a:cubicBezTo>
                  <a:lnTo>
                    <a:pt x="4025" y="8716"/>
                  </a:lnTo>
                  <a:cubicBezTo>
                    <a:pt x="3834" y="8716"/>
                    <a:pt x="3668" y="8550"/>
                    <a:pt x="3668" y="8359"/>
                  </a:cubicBezTo>
                  <a:lnTo>
                    <a:pt x="3668" y="5406"/>
                  </a:lnTo>
                  <a:cubicBezTo>
                    <a:pt x="3668" y="5239"/>
                    <a:pt x="3834" y="5073"/>
                    <a:pt x="4025" y="5073"/>
                  </a:cubicBezTo>
                  <a:lnTo>
                    <a:pt x="4120" y="5073"/>
                  </a:lnTo>
                  <a:lnTo>
                    <a:pt x="4120" y="4620"/>
                  </a:lnTo>
                  <a:cubicBezTo>
                    <a:pt x="4120" y="3668"/>
                    <a:pt x="4882" y="2906"/>
                    <a:pt x="5811" y="2906"/>
                  </a:cubicBezTo>
                  <a:close/>
                  <a:moveTo>
                    <a:pt x="4239" y="0"/>
                  </a:moveTo>
                  <a:cubicBezTo>
                    <a:pt x="4049" y="0"/>
                    <a:pt x="3882" y="143"/>
                    <a:pt x="3882" y="334"/>
                  </a:cubicBezTo>
                  <a:lnTo>
                    <a:pt x="3882" y="1548"/>
                  </a:lnTo>
                  <a:lnTo>
                    <a:pt x="3072" y="1548"/>
                  </a:lnTo>
                  <a:cubicBezTo>
                    <a:pt x="2239" y="1548"/>
                    <a:pt x="1548" y="2215"/>
                    <a:pt x="1548" y="3072"/>
                  </a:cubicBezTo>
                  <a:lnTo>
                    <a:pt x="1548" y="3882"/>
                  </a:lnTo>
                  <a:lnTo>
                    <a:pt x="334" y="3882"/>
                  </a:lnTo>
                  <a:cubicBezTo>
                    <a:pt x="143" y="3882"/>
                    <a:pt x="0" y="4025"/>
                    <a:pt x="0" y="4215"/>
                  </a:cubicBezTo>
                  <a:cubicBezTo>
                    <a:pt x="0" y="4406"/>
                    <a:pt x="143" y="4549"/>
                    <a:pt x="334" y="4549"/>
                  </a:cubicBezTo>
                  <a:lnTo>
                    <a:pt x="1548" y="4549"/>
                  </a:lnTo>
                  <a:lnTo>
                    <a:pt x="1548" y="5478"/>
                  </a:lnTo>
                  <a:lnTo>
                    <a:pt x="334" y="5478"/>
                  </a:lnTo>
                  <a:cubicBezTo>
                    <a:pt x="143" y="5478"/>
                    <a:pt x="0" y="5620"/>
                    <a:pt x="0" y="5811"/>
                  </a:cubicBezTo>
                  <a:cubicBezTo>
                    <a:pt x="0" y="6001"/>
                    <a:pt x="143" y="6144"/>
                    <a:pt x="334" y="6144"/>
                  </a:cubicBezTo>
                  <a:lnTo>
                    <a:pt x="1548" y="6144"/>
                  </a:lnTo>
                  <a:lnTo>
                    <a:pt x="1548" y="7073"/>
                  </a:lnTo>
                  <a:lnTo>
                    <a:pt x="334" y="7073"/>
                  </a:lnTo>
                  <a:cubicBezTo>
                    <a:pt x="143" y="7073"/>
                    <a:pt x="0" y="7216"/>
                    <a:pt x="0" y="7406"/>
                  </a:cubicBezTo>
                  <a:cubicBezTo>
                    <a:pt x="0" y="7597"/>
                    <a:pt x="143" y="7740"/>
                    <a:pt x="334" y="7740"/>
                  </a:cubicBezTo>
                  <a:lnTo>
                    <a:pt x="1548" y="7740"/>
                  </a:lnTo>
                  <a:lnTo>
                    <a:pt x="1548" y="8550"/>
                  </a:lnTo>
                  <a:cubicBezTo>
                    <a:pt x="1548" y="9407"/>
                    <a:pt x="2239" y="10074"/>
                    <a:pt x="3072" y="10074"/>
                  </a:cubicBezTo>
                  <a:lnTo>
                    <a:pt x="3882" y="10074"/>
                  </a:lnTo>
                  <a:lnTo>
                    <a:pt x="3882" y="11288"/>
                  </a:lnTo>
                  <a:cubicBezTo>
                    <a:pt x="3882" y="11479"/>
                    <a:pt x="4049" y="11622"/>
                    <a:pt x="4239" y="11622"/>
                  </a:cubicBezTo>
                  <a:cubicBezTo>
                    <a:pt x="4430" y="11622"/>
                    <a:pt x="4573" y="11479"/>
                    <a:pt x="4573" y="11288"/>
                  </a:cubicBezTo>
                  <a:lnTo>
                    <a:pt x="4573" y="10074"/>
                  </a:lnTo>
                  <a:lnTo>
                    <a:pt x="5478" y="10074"/>
                  </a:lnTo>
                  <a:lnTo>
                    <a:pt x="5478" y="11288"/>
                  </a:lnTo>
                  <a:cubicBezTo>
                    <a:pt x="5478" y="11479"/>
                    <a:pt x="5644" y="11622"/>
                    <a:pt x="5835" y="11622"/>
                  </a:cubicBezTo>
                  <a:cubicBezTo>
                    <a:pt x="6002" y="11622"/>
                    <a:pt x="6168" y="11479"/>
                    <a:pt x="6168" y="11288"/>
                  </a:cubicBezTo>
                  <a:lnTo>
                    <a:pt x="6168" y="10074"/>
                  </a:lnTo>
                  <a:lnTo>
                    <a:pt x="7073" y="10074"/>
                  </a:lnTo>
                  <a:lnTo>
                    <a:pt x="7073" y="11288"/>
                  </a:lnTo>
                  <a:cubicBezTo>
                    <a:pt x="7073" y="11479"/>
                    <a:pt x="7216" y="11622"/>
                    <a:pt x="7407" y="11622"/>
                  </a:cubicBezTo>
                  <a:cubicBezTo>
                    <a:pt x="7597" y="11622"/>
                    <a:pt x="7764" y="11479"/>
                    <a:pt x="7764" y="11288"/>
                  </a:cubicBezTo>
                  <a:lnTo>
                    <a:pt x="7764" y="10074"/>
                  </a:lnTo>
                  <a:lnTo>
                    <a:pt x="8574" y="10074"/>
                  </a:lnTo>
                  <a:cubicBezTo>
                    <a:pt x="9407" y="10074"/>
                    <a:pt x="10098" y="9407"/>
                    <a:pt x="10098" y="8550"/>
                  </a:cubicBezTo>
                  <a:lnTo>
                    <a:pt x="10098" y="7740"/>
                  </a:lnTo>
                  <a:lnTo>
                    <a:pt x="11312" y="7740"/>
                  </a:lnTo>
                  <a:cubicBezTo>
                    <a:pt x="11503" y="7740"/>
                    <a:pt x="11646" y="7597"/>
                    <a:pt x="11646" y="7406"/>
                  </a:cubicBezTo>
                  <a:cubicBezTo>
                    <a:pt x="11646" y="7216"/>
                    <a:pt x="11503" y="7073"/>
                    <a:pt x="11312" y="7073"/>
                  </a:cubicBezTo>
                  <a:lnTo>
                    <a:pt x="10098" y="7073"/>
                  </a:lnTo>
                  <a:lnTo>
                    <a:pt x="10098" y="6144"/>
                  </a:lnTo>
                  <a:lnTo>
                    <a:pt x="11312" y="6144"/>
                  </a:lnTo>
                  <a:cubicBezTo>
                    <a:pt x="11503" y="6144"/>
                    <a:pt x="11646" y="6001"/>
                    <a:pt x="11646" y="5811"/>
                  </a:cubicBezTo>
                  <a:cubicBezTo>
                    <a:pt x="11646" y="5620"/>
                    <a:pt x="11503" y="5478"/>
                    <a:pt x="11312" y="5478"/>
                  </a:cubicBezTo>
                  <a:lnTo>
                    <a:pt x="10098" y="5478"/>
                  </a:lnTo>
                  <a:lnTo>
                    <a:pt x="10098" y="4549"/>
                  </a:lnTo>
                  <a:lnTo>
                    <a:pt x="11312" y="4549"/>
                  </a:lnTo>
                  <a:cubicBezTo>
                    <a:pt x="11503" y="4549"/>
                    <a:pt x="11646" y="4406"/>
                    <a:pt x="11646" y="4215"/>
                  </a:cubicBezTo>
                  <a:cubicBezTo>
                    <a:pt x="11646" y="4025"/>
                    <a:pt x="11503" y="3882"/>
                    <a:pt x="11312" y="3882"/>
                  </a:cubicBezTo>
                  <a:lnTo>
                    <a:pt x="10098" y="3882"/>
                  </a:lnTo>
                  <a:lnTo>
                    <a:pt x="10098" y="3072"/>
                  </a:lnTo>
                  <a:cubicBezTo>
                    <a:pt x="10098" y="2215"/>
                    <a:pt x="9407" y="1548"/>
                    <a:pt x="8574" y="1548"/>
                  </a:cubicBezTo>
                  <a:lnTo>
                    <a:pt x="7764" y="1548"/>
                  </a:lnTo>
                  <a:lnTo>
                    <a:pt x="7764" y="334"/>
                  </a:lnTo>
                  <a:cubicBezTo>
                    <a:pt x="7764" y="143"/>
                    <a:pt x="7597" y="0"/>
                    <a:pt x="7407" y="0"/>
                  </a:cubicBezTo>
                  <a:cubicBezTo>
                    <a:pt x="7216" y="0"/>
                    <a:pt x="7073" y="143"/>
                    <a:pt x="7073" y="334"/>
                  </a:cubicBezTo>
                  <a:lnTo>
                    <a:pt x="7073" y="1548"/>
                  </a:lnTo>
                  <a:lnTo>
                    <a:pt x="6168" y="1548"/>
                  </a:lnTo>
                  <a:lnTo>
                    <a:pt x="6168" y="334"/>
                  </a:lnTo>
                  <a:cubicBezTo>
                    <a:pt x="6168" y="143"/>
                    <a:pt x="6002" y="0"/>
                    <a:pt x="5835" y="0"/>
                  </a:cubicBezTo>
                  <a:cubicBezTo>
                    <a:pt x="5644" y="0"/>
                    <a:pt x="5478" y="143"/>
                    <a:pt x="5478" y="334"/>
                  </a:cubicBezTo>
                  <a:lnTo>
                    <a:pt x="5478" y="1548"/>
                  </a:lnTo>
                  <a:lnTo>
                    <a:pt x="4573" y="1548"/>
                  </a:lnTo>
                  <a:lnTo>
                    <a:pt x="4573" y="334"/>
                  </a:lnTo>
                  <a:cubicBezTo>
                    <a:pt x="4573" y="143"/>
                    <a:pt x="4430" y="0"/>
                    <a:pt x="42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2"/>
            <p:cNvSpPr/>
            <p:nvPr/>
          </p:nvSpPr>
          <p:spPr>
            <a:xfrm>
              <a:off x="7027551" y="1566576"/>
              <a:ext cx="74136" cy="52821"/>
            </a:xfrm>
            <a:custGeom>
              <a:avLst/>
              <a:gdLst/>
              <a:ahLst/>
              <a:cxnLst/>
              <a:rect l="l" t="t" r="r" b="b"/>
              <a:pathLst>
                <a:path w="2073" h="1477" extrusionOk="0">
                  <a:moveTo>
                    <a:pt x="1049" y="0"/>
                  </a:moveTo>
                  <a:cubicBezTo>
                    <a:pt x="477" y="0"/>
                    <a:pt x="1" y="453"/>
                    <a:pt x="1" y="1024"/>
                  </a:cubicBezTo>
                  <a:lnTo>
                    <a:pt x="1" y="1477"/>
                  </a:lnTo>
                  <a:lnTo>
                    <a:pt x="2073" y="1477"/>
                  </a:lnTo>
                  <a:lnTo>
                    <a:pt x="2073" y="1024"/>
                  </a:lnTo>
                  <a:cubicBezTo>
                    <a:pt x="2073" y="453"/>
                    <a:pt x="1597" y="0"/>
                    <a:pt x="10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2"/>
            <p:cNvSpPr/>
            <p:nvPr/>
          </p:nvSpPr>
          <p:spPr>
            <a:xfrm>
              <a:off x="7012244" y="1644076"/>
              <a:ext cx="104784" cy="80931"/>
            </a:xfrm>
            <a:custGeom>
              <a:avLst/>
              <a:gdLst/>
              <a:ahLst/>
              <a:cxnLst/>
              <a:rect l="l" t="t" r="r" b="b"/>
              <a:pathLst>
                <a:path w="2930" h="2263" extrusionOk="0">
                  <a:moveTo>
                    <a:pt x="1477" y="667"/>
                  </a:moveTo>
                  <a:cubicBezTo>
                    <a:pt x="1644" y="667"/>
                    <a:pt x="1810" y="834"/>
                    <a:pt x="1810" y="1024"/>
                  </a:cubicBezTo>
                  <a:lnTo>
                    <a:pt x="1810" y="1239"/>
                  </a:lnTo>
                  <a:cubicBezTo>
                    <a:pt x="1810" y="1429"/>
                    <a:pt x="1644" y="1572"/>
                    <a:pt x="1477" y="1572"/>
                  </a:cubicBezTo>
                  <a:cubicBezTo>
                    <a:pt x="1286" y="1572"/>
                    <a:pt x="1120" y="1429"/>
                    <a:pt x="1120" y="1239"/>
                  </a:cubicBezTo>
                  <a:lnTo>
                    <a:pt x="1120" y="1024"/>
                  </a:lnTo>
                  <a:cubicBezTo>
                    <a:pt x="1120" y="834"/>
                    <a:pt x="1286" y="667"/>
                    <a:pt x="1477" y="667"/>
                  </a:cubicBezTo>
                  <a:close/>
                  <a:moveTo>
                    <a:pt x="0" y="0"/>
                  </a:moveTo>
                  <a:lnTo>
                    <a:pt x="0" y="2263"/>
                  </a:lnTo>
                  <a:lnTo>
                    <a:pt x="2930" y="2263"/>
                  </a:lnTo>
                  <a:lnTo>
                    <a:pt x="2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6" name="Google Shape;1156;p22"/>
          <p:cNvGrpSpPr/>
          <p:nvPr/>
        </p:nvGrpSpPr>
        <p:grpSpPr>
          <a:xfrm>
            <a:off x="728922" y="2527510"/>
            <a:ext cx="493791" cy="493779"/>
            <a:chOff x="4722040" y="1437111"/>
            <a:chExt cx="416490" cy="417360"/>
          </a:xfrm>
        </p:grpSpPr>
        <p:sp>
          <p:nvSpPr>
            <p:cNvPr id="1157" name="Google Shape;1157;p22"/>
            <p:cNvSpPr/>
            <p:nvPr/>
          </p:nvSpPr>
          <p:spPr>
            <a:xfrm>
              <a:off x="4785056" y="1586997"/>
              <a:ext cx="298975" cy="179742"/>
            </a:xfrm>
            <a:custGeom>
              <a:avLst/>
              <a:gdLst/>
              <a:ahLst/>
              <a:cxnLst/>
              <a:rect l="l" t="t" r="r" b="b"/>
              <a:pathLst>
                <a:path w="8360" h="5026" extrusionOk="0">
                  <a:moveTo>
                    <a:pt x="4192" y="810"/>
                  </a:moveTo>
                  <a:cubicBezTo>
                    <a:pt x="5002" y="810"/>
                    <a:pt x="5787" y="1120"/>
                    <a:pt x="6359" y="1692"/>
                  </a:cubicBezTo>
                  <a:cubicBezTo>
                    <a:pt x="6478" y="1834"/>
                    <a:pt x="6478" y="2049"/>
                    <a:pt x="6359" y="2192"/>
                  </a:cubicBezTo>
                  <a:cubicBezTo>
                    <a:pt x="6287" y="2251"/>
                    <a:pt x="6198" y="2281"/>
                    <a:pt x="6112" y="2281"/>
                  </a:cubicBezTo>
                  <a:cubicBezTo>
                    <a:pt x="6026" y="2281"/>
                    <a:pt x="5942" y="2251"/>
                    <a:pt x="5883" y="2192"/>
                  </a:cubicBezTo>
                  <a:cubicBezTo>
                    <a:pt x="5430" y="1739"/>
                    <a:pt x="4811" y="1477"/>
                    <a:pt x="4192" y="1477"/>
                  </a:cubicBezTo>
                  <a:cubicBezTo>
                    <a:pt x="3549" y="1477"/>
                    <a:pt x="2953" y="1739"/>
                    <a:pt x="2501" y="2192"/>
                  </a:cubicBezTo>
                  <a:cubicBezTo>
                    <a:pt x="2430" y="2251"/>
                    <a:pt x="2340" y="2281"/>
                    <a:pt x="2254" y="2281"/>
                  </a:cubicBezTo>
                  <a:cubicBezTo>
                    <a:pt x="2168" y="2281"/>
                    <a:pt x="2084" y="2251"/>
                    <a:pt x="2025" y="2192"/>
                  </a:cubicBezTo>
                  <a:cubicBezTo>
                    <a:pt x="1882" y="2049"/>
                    <a:pt x="1882" y="1834"/>
                    <a:pt x="2025" y="1692"/>
                  </a:cubicBezTo>
                  <a:cubicBezTo>
                    <a:pt x="2596" y="1120"/>
                    <a:pt x="3358" y="810"/>
                    <a:pt x="4192" y="810"/>
                  </a:cubicBezTo>
                  <a:close/>
                  <a:moveTo>
                    <a:pt x="4192" y="2168"/>
                  </a:moveTo>
                  <a:cubicBezTo>
                    <a:pt x="4644" y="2168"/>
                    <a:pt x="5073" y="2335"/>
                    <a:pt x="5383" y="2668"/>
                  </a:cubicBezTo>
                  <a:cubicBezTo>
                    <a:pt x="5525" y="2811"/>
                    <a:pt x="5525" y="3025"/>
                    <a:pt x="5383" y="3144"/>
                  </a:cubicBezTo>
                  <a:cubicBezTo>
                    <a:pt x="5323" y="3216"/>
                    <a:pt x="5240" y="3251"/>
                    <a:pt x="5153" y="3251"/>
                  </a:cubicBezTo>
                  <a:cubicBezTo>
                    <a:pt x="5067" y="3251"/>
                    <a:pt x="4978" y="3216"/>
                    <a:pt x="4906" y="3144"/>
                  </a:cubicBezTo>
                  <a:cubicBezTo>
                    <a:pt x="4716" y="2954"/>
                    <a:pt x="4454" y="2858"/>
                    <a:pt x="4192" y="2858"/>
                  </a:cubicBezTo>
                  <a:cubicBezTo>
                    <a:pt x="3906" y="2858"/>
                    <a:pt x="3644" y="2954"/>
                    <a:pt x="3454" y="3144"/>
                  </a:cubicBezTo>
                  <a:cubicBezTo>
                    <a:pt x="3394" y="3216"/>
                    <a:pt x="3311" y="3251"/>
                    <a:pt x="3224" y="3251"/>
                  </a:cubicBezTo>
                  <a:cubicBezTo>
                    <a:pt x="3138" y="3251"/>
                    <a:pt x="3049" y="3216"/>
                    <a:pt x="2977" y="3144"/>
                  </a:cubicBezTo>
                  <a:cubicBezTo>
                    <a:pt x="2834" y="3025"/>
                    <a:pt x="2834" y="2811"/>
                    <a:pt x="2977" y="2668"/>
                  </a:cubicBezTo>
                  <a:cubicBezTo>
                    <a:pt x="3311" y="2335"/>
                    <a:pt x="3739" y="2168"/>
                    <a:pt x="4192" y="2168"/>
                  </a:cubicBezTo>
                  <a:close/>
                  <a:moveTo>
                    <a:pt x="4192" y="3525"/>
                  </a:moveTo>
                  <a:cubicBezTo>
                    <a:pt x="4382" y="3525"/>
                    <a:pt x="4525" y="3692"/>
                    <a:pt x="4525" y="3882"/>
                  </a:cubicBezTo>
                  <a:cubicBezTo>
                    <a:pt x="4525" y="4049"/>
                    <a:pt x="4382" y="4216"/>
                    <a:pt x="4192" y="4216"/>
                  </a:cubicBezTo>
                  <a:cubicBezTo>
                    <a:pt x="4001" y="4216"/>
                    <a:pt x="3835" y="4049"/>
                    <a:pt x="3835" y="3882"/>
                  </a:cubicBezTo>
                  <a:cubicBezTo>
                    <a:pt x="3835" y="3692"/>
                    <a:pt x="4001" y="3525"/>
                    <a:pt x="4192" y="3525"/>
                  </a:cubicBezTo>
                  <a:close/>
                  <a:moveTo>
                    <a:pt x="334" y="1"/>
                  </a:moveTo>
                  <a:cubicBezTo>
                    <a:pt x="143" y="1"/>
                    <a:pt x="0" y="144"/>
                    <a:pt x="0" y="310"/>
                  </a:cubicBezTo>
                  <a:lnTo>
                    <a:pt x="0" y="5026"/>
                  </a:lnTo>
                  <a:lnTo>
                    <a:pt x="8359" y="5026"/>
                  </a:lnTo>
                  <a:lnTo>
                    <a:pt x="8359" y="310"/>
                  </a:lnTo>
                  <a:cubicBezTo>
                    <a:pt x="8359" y="144"/>
                    <a:pt x="8216" y="1"/>
                    <a:pt x="80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2"/>
            <p:cNvSpPr/>
            <p:nvPr/>
          </p:nvSpPr>
          <p:spPr>
            <a:xfrm>
              <a:off x="4756946" y="1791422"/>
              <a:ext cx="356051" cy="63049"/>
            </a:xfrm>
            <a:custGeom>
              <a:avLst/>
              <a:gdLst/>
              <a:ahLst/>
              <a:cxnLst/>
              <a:rect l="l" t="t" r="r" b="b"/>
              <a:pathLst>
                <a:path w="9956" h="1763" extrusionOk="0">
                  <a:moveTo>
                    <a:pt x="334" y="0"/>
                  </a:moveTo>
                  <a:cubicBezTo>
                    <a:pt x="143" y="0"/>
                    <a:pt x="1" y="143"/>
                    <a:pt x="1" y="310"/>
                  </a:cubicBezTo>
                  <a:lnTo>
                    <a:pt x="1" y="476"/>
                  </a:lnTo>
                  <a:cubicBezTo>
                    <a:pt x="1" y="1191"/>
                    <a:pt x="572" y="1762"/>
                    <a:pt x="1263" y="1762"/>
                  </a:cubicBezTo>
                  <a:lnTo>
                    <a:pt x="8669" y="1762"/>
                  </a:lnTo>
                  <a:cubicBezTo>
                    <a:pt x="9383" y="1762"/>
                    <a:pt x="9955" y="1191"/>
                    <a:pt x="9955" y="476"/>
                  </a:cubicBezTo>
                  <a:lnTo>
                    <a:pt x="9955" y="310"/>
                  </a:lnTo>
                  <a:cubicBezTo>
                    <a:pt x="9955" y="143"/>
                    <a:pt x="9788" y="0"/>
                    <a:pt x="96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2"/>
            <p:cNvSpPr/>
            <p:nvPr/>
          </p:nvSpPr>
          <p:spPr>
            <a:xfrm>
              <a:off x="4722040" y="1437111"/>
              <a:ext cx="416490" cy="235103"/>
            </a:xfrm>
            <a:custGeom>
              <a:avLst/>
              <a:gdLst/>
              <a:ahLst/>
              <a:cxnLst/>
              <a:rect l="l" t="t" r="r" b="b"/>
              <a:pathLst>
                <a:path w="11646" h="6574" extrusionOk="0">
                  <a:moveTo>
                    <a:pt x="5811" y="0"/>
                  </a:moveTo>
                  <a:cubicBezTo>
                    <a:pt x="5525" y="0"/>
                    <a:pt x="5239" y="72"/>
                    <a:pt x="4977" y="167"/>
                  </a:cubicBezTo>
                  <a:cubicBezTo>
                    <a:pt x="4358" y="405"/>
                    <a:pt x="3858" y="858"/>
                    <a:pt x="3596" y="1453"/>
                  </a:cubicBezTo>
                  <a:cubicBezTo>
                    <a:pt x="3382" y="1358"/>
                    <a:pt x="3144" y="1310"/>
                    <a:pt x="2906" y="1310"/>
                  </a:cubicBezTo>
                  <a:cubicBezTo>
                    <a:pt x="2501" y="1310"/>
                    <a:pt x="2120" y="1453"/>
                    <a:pt x="1834" y="1691"/>
                  </a:cubicBezTo>
                  <a:cubicBezTo>
                    <a:pt x="1691" y="1834"/>
                    <a:pt x="1572" y="1977"/>
                    <a:pt x="1477" y="2144"/>
                  </a:cubicBezTo>
                  <a:cubicBezTo>
                    <a:pt x="1334" y="2406"/>
                    <a:pt x="1262" y="2715"/>
                    <a:pt x="1286" y="3025"/>
                  </a:cubicBezTo>
                  <a:cubicBezTo>
                    <a:pt x="596" y="3263"/>
                    <a:pt x="95" y="3882"/>
                    <a:pt x="0" y="4620"/>
                  </a:cubicBezTo>
                  <a:cubicBezTo>
                    <a:pt x="0" y="4692"/>
                    <a:pt x="0" y="4763"/>
                    <a:pt x="0" y="4859"/>
                  </a:cubicBezTo>
                  <a:cubicBezTo>
                    <a:pt x="0" y="5454"/>
                    <a:pt x="286" y="6002"/>
                    <a:pt x="715" y="6359"/>
                  </a:cubicBezTo>
                  <a:cubicBezTo>
                    <a:pt x="834" y="6430"/>
                    <a:pt x="953" y="6526"/>
                    <a:pt x="1072" y="6573"/>
                  </a:cubicBezTo>
                  <a:lnTo>
                    <a:pt x="1072" y="4501"/>
                  </a:lnTo>
                  <a:cubicBezTo>
                    <a:pt x="1072" y="3954"/>
                    <a:pt x="1524" y="3501"/>
                    <a:pt x="2096" y="3501"/>
                  </a:cubicBezTo>
                  <a:lnTo>
                    <a:pt x="9788" y="3501"/>
                  </a:lnTo>
                  <a:cubicBezTo>
                    <a:pt x="10359" y="3501"/>
                    <a:pt x="10788" y="3954"/>
                    <a:pt x="10788" y="4501"/>
                  </a:cubicBezTo>
                  <a:lnTo>
                    <a:pt x="10788" y="6430"/>
                  </a:lnTo>
                  <a:cubicBezTo>
                    <a:pt x="10883" y="6383"/>
                    <a:pt x="10955" y="6335"/>
                    <a:pt x="11026" y="6264"/>
                  </a:cubicBezTo>
                  <a:cubicBezTo>
                    <a:pt x="11407" y="5906"/>
                    <a:pt x="11645" y="5406"/>
                    <a:pt x="11645" y="4859"/>
                  </a:cubicBezTo>
                  <a:cubicBezTo>
                    <a:pt x="11645" y="4763"/>
                    <a:pt x="11645" y="4692"/>
                    <a:pt x="11622" y="4620"/>
                  </a:cubicBezTo>
                  <a:cubicBezTo>
                    <a:pt x="11550" y="3882"/>
                    <a:pt x="11026" y="3263"/>
                    <a:pt x="10359" y="3025"/>
                  </a:cubicBezTo>
                  <a:cubicBezTo>
                    <a:pt x="10383" y="2715"/>
                    <a:pt x="10288" y="2406"/>
                    <a:pt x="10169" y="2144"/>
                  </a:cubicBezTo>
                  <a:cubicBezTo>
                    <a:pt x="9883" y="1644"/>
                    <a:pt x="9359" y="1310"/>
                    <a:pt x="8740" y="1310"/>
                  </a:cubicBezTo>
                  <a:cubicBezTo>
                    <a:pt x="8597" y="1310"/>
                    <a:pt x="8478" y="1310"/>
                    <a:pt x="8359" y="1358"/>
                  </a:cubicBezTo>
                  <a:cubicBezTo>
                    <a:pt x="8240" y="1382"/>
                    <a:pt x="8145" y="1405"/>
                    <a:pt x="8026" y="1453"/>
                  </a:cubicBezTo>
                  <a:cubicBezTo>
                    <a:pt x="7954" y="1263"/>
                    <a:pt x="7835" y="1072"/>
                    <a:pt x="7692" y="905"/>
                  </a:cubicBezTo>
                  <a:cubicBezTo>
                    <a:pt x="7264" y="358"/>
                    <a:pt x="6573" y="0"/>
                    <a:pt x="58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0" name="Google Shape;1160;p22"/>
          <p:cNvSpPr/>
          <p:nvPr/>
        </p:nvSpPr>
        <p:spPr>
          <a:xfrm>
            <a:off x="3356100" y="1614750"/>
            <a:ext cx="3941100" cy="262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1161" name="Google Shape;1161;p22"/>
          <p:cNvSpPr/>
          <p:nvPr/>
        </p:nvSpPr>
        <p:spPr>
          <a:xfrm>
            <a:off x="3356100" y="1614750"/>
            <a:ext cx="1075800" cy="262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1162" name="Google Shape;1162;p22"/>
          <p:cNvSpPr/>
          <p:nvPr/>
        </p:nvSpPr>
        <p:spPr>
          <a:xfrm>
            <a:off x="3356100" y="2642309"/>
            <a:ext cx="3941100" cy="262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1163" name="Google Shape;1163;p22"/>
          <p:cNvSpPr/>
          <p:nvPr/>
        </p:nvSpPr>
        <p:spPr>
          <a:xfrm>
            <a:off x="3356100" y="2642300"/>
            <a:ext cx="2083500" cy="262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1164" name="Google Shape;1164;p22"/>
          <p:cNvSpPr/>
          <p:nvPr/>
        </p:nvSpPr>
        <p:spPr>
          <a:xfrm>
            <a:off x="3356100" y="3671550"/>
            <a:ext cx="3941100" cy="262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1165" name="Google Shape;1165;p22"/>
          <p:cNvSpPr/>
          <p:nvPr/>
        </p:nvSpPr>
        <p:spPr>
          <a:xfrm>
            <a:off x="3356100" y="3671550"/>
            <a:ext cx="2965200" cy="262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23"/>
          <p:cNvSpPr/>
          <p:nvPr/>
        </p:nvSpPr>
        <p:spPr>
          <a:xfrm>
            <a:off x="1101900" y="1396800"/>
            <a:ext cx="3317700" cy="3171900"/>
          </a:xfrm>
          <a:prstGeom prst="roundRect">
            <a:avLst>
              <a:gd name="adj" fmla="val 18419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1" name="Google Shape;1171;p23"/>
          <p:cNvSpPr/>
          <p:nvPr/>
        </p:nvSpPr>
        <p:spPr>
          <a:xfrm>
            <a:off x="4724400" y="1396800"/>
            <a:ext cx="3317700" cy="3171900"/>
          </a:xfrm>
          <a:prstGeom prst="roundRect">
            <a:avLst>
              <a:gd name="adj" fmla="val 18419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2" name="Google Shape;1172;p23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CENTER </a:t>
            </a:r>
            <a:r>
              <a:rPr lang="en"/>
              <a:t>BUSINESS PLAN</a:t>
            </a:r>
            <a:endParaRPr/>
          </a:p>
        </p:txBody>
      </p:sp>
      <p:grpSp>
        <p:nvGrpSpPr>
          <p:cNvPr id="1173" name="Google Shape;1173;p23"/>
          <p:cNvGrpSpPr/>
          <p:nvPr/>
        </p:nvGrpSpPr>
        <p:grpSpPr>
          <a:xfrm>
            <a:off x="1467150" y="2254550"/>
            <a:ext cx="2587200" cy="1686600"/>
            <a:chOff x="1467150" y="2379050"/>
            <a:chExt cx="2587200" cy="1686600"/>
          </a:xfrm>
        </p:grpSpPr>
        <p:sp>
          <p:nvSpPr>
            <p:cNvPr id="1174" name="Google Shape;1174;p23"/>
            <p:cNvSpPr/>
            <p:nvPr/>
          </p:nvSpPr>
          <p:spPr>
            <a:xfrm>
              <a:off x="1467150" y="2379050"/>
              <a:ext cx="2587200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Mars</a:t>
              </a:r>
              <a:endParaRPr sz="18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175" name="Google Shape;1175;p23"/>
            <p:cNvSpPr txBox="1"/>
            <p:nvPr/>
          </p:nvSpPr>
          <p:spPr>
            <a:xfrm>
              <a:off x="1467150" y="2840648"/>
              <a:ext cx="2587200" cy="75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Despite being red, Mars is actually a cold place. It’s full of iron oxide dust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1176" name="Google Shape;1176;p23"/>
            <p:cNvSpPr txBox="1"/>
            <p:nvPr/>
          </p:nvSpPr>
          <p:spPr>
            <a:xfrm>
              <a:off x="2185800" y="3630350"/>
              <a:ext cx="1149900" cy="435300"/>
            </a:xfrm>
            <a:prstGeom prst="rect">
              <a:avLst/>
            </a:prstGeom>
            <a:noFill/>
            <a:ln>
              <a:noFill/>
            </a:ln>
            <a:effectLst>
              <a:outerShdw blurRad="142875" algn="bl" rotWithShape="0">
                <a:schemeClr val="lt1">
                  <a:alpha val="4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b="1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50%</a:t>
              </a:r>
              <a:endParaRPr sz="25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</p:grpSp>
      <p:grpSp>
        <p:nvGrpSpPr>
          <p:cNvPr id="1177" name="Google Shape;1177;p23"/>
          <p:cNvGrpSpPr/>
          <p:nvPr/>
        </p:nvGrpSpPr>
        <p:grpSpPr>
          <a:xfrm>
            <a:off x="5089650" y="2254550"/>
            <a:ext cx="2587200" cy="1686600"/>
            <a:chOff x="5089650" y="2379050"/>
            <a:chExt cx="2587200" cy="1686600"/>
          </a:xfrm>
        </p:grpSpPr>
        <p:sp>
          <p:nvSpPr>
            <p:cNvPr id="1178" name="Google Shape;1178;p23"/>
            <p:cNvSpPr/>
            <p:nvPr/>
          </p:nvSpPr>
          <p:spPr>
            <a:xfrm>
              <a:off x="5089650" y="2379050"/>
              <a:ext cx="2587200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Venus</a:t>
              </a:r>
              <a:endParaRPr sz="18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179" name="Google Shape;1179;p23"/>
            <p:cNvSpPr txBox="1"/>
            <p:nvPr/>
          </p:nvSpPr>
          <p:spPr>
            <a:xfrm>
              <a:off x="5090850" y="2840648"/>
              <a:ext cx="2584800" cy="75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Venus has a beautiful name and is the second planet from the Sun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1180" name="Google Shape;1180;p23"/>
            <p:cNvSpPr txBox="1"/>
            <p:nvPr/>
          </p:nvSpPr>
          <p:spPr>
            <a:xfrm>
              <a:off x="5808300" y="3630350"/>
              <a:ext cx="1149900" cy="435300"/>
            </a:xfrm>
            <a:prstGeom prst="rect">
              <a:avLst/>
            </a:prstGeom>
            <a:noFill/>
            <a:ln>
              <a:noFill/>
            </a:ln>
            <a:effectLst>
              <a:outerShdw blurRad="142875" algn="bl" rotWithShape="0">
                <a:schemeClr val="lt1">
                  <a:alpha val="4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b="1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75%</a:t>
              </a:r>
              <a:endParaRPr sz="25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</p:grpSp>
      <p:grpSp>
        <p:nvGrpSpPr>
          <p:cNvPr id="1181" name="Google Shape;1181;p23"/>
          <p:cNvGrpSpPr/>
          <p:nvPr/>
        </p:nvGrpSpPr>
        <p:grpSpPr>
          <a:xfrm>
            <a:off x="2497505" y="1590510"/>
            <a:ext cx="526491" cy="530364"/>
            <a:chOff x="1902068" y="3407083"/>
            <a:chExt cx="424179" cy="416494"/>
          </a:xfrm>
        </p:grpSpPr>
        <p:sp>
          <p:nvSpPr>
            <p:cNvPr id="1182" name="Google Shape;1182;p23"/>
            <p:cNvSpPr/>
            <p:nvPr/>
          </p:nvSpPr>
          <p:spPr>
            <a:xfrm>
              <a:off x="1952316" y="3525461"/>
              <a:ext cx="333020" cy="298116"/>
            </a:xfrm>
            <a:custGeom>
              <a:avLst/>
              <a:gdLst/>
              <a:ahLst/>
              <a:cxnLst/>
              <a:rect l="l" t="t" r="r" b="b"/>
              <a:pathLst>
                <a:path w="9312" h="8336" extrusionOk="0">
                  <a:moveTo>
                    <a:pt x="5454" y="1477"/>
                  </a:moveTo>
                  <a:cubicBezTo>
                    <a:pt x="5645" y="1477"/>
                    <a:pt x="5787" y="1620"/>
                    <a:pt x="5787" y="1810"/>
                  </a:cubicBezTo>
                  <a:lnTo>
                    <a:pt x="5787" y="3406"/>
                  </a:lnTo>
                  <a:cubicBezTo>
                    <a:pt x="5787" y="3596"/>
                    <a:pt x="5645" y="3739"/>
                    <a:pt x="5454" y="3739"/>
                  </a:cubicBezTo>
                  <a:lnTo>
                    <a:pt x="3858" y="3739"/>
                  </a:lnTo>
                  <a:cubicBezTo>
                    <a:pt x="3668" y="3739"/>
                    <a:pt x="3525" y="3596"/>
                    <a:pt x="3525" y="3406"/>
                  </a:cubicBezTo>
                  <a:lnTo>
                    <a:pt x="3525" y="1810"/>
                  </a:lnTo>
                  <a:cubicBezTo>
                    <a:pt x="3525" y="1620"/>
                    <a:pt x="3668" y="1477"/>
                    <a:pt x="3858" y="1477"/>
                  </a:cubicBezTo>
                  <a:close/>
                  <a:moveTo>
                    <a:pt x="2358" y="0"/>
                  </a:moveTo>
                  <a:cubicBezTo>
                    <a:pt x="2191" y="0"/>
                    <a:pt x="2049" y="143"/>
                    <a:pt x="2049" y="310"/>
                  </a:cubicBezTo>
                  <a:lnTo>
                    <a:pt x="2049" y="4906"/>
                  </a:lnTo>
                  <a:cubicBezTo>
                    <a:pt x="2049" y="5073"/>
                    <a:pt x="2191" y="5216"/>
                    <a:pt x="2358" y="5216"/>
                  </a:cubicBezTo>
                  <a:lnTo>
                    <a:pt x="2501" y="5216"/>
                  </a:lnTo>
                  <a:lnTo>
                    <a:pt x="2501" y="6978"/>
                  </a:lnTo>
                  <a:lnTo>
                    <a:pt x="1977" y="6978"/>
                  </a:lnTo>
                  <a:cubicBezTo>
                    <a:pt x="1834" y="6573"/>
                    <a:pt x="1453" y="6287"/>
                    <a:pt x="1025" y="6287"/>
                  </a:cubicBezTo>
                  <a:cubicBezTo>
                    <a:pt x="453" y="6287"/>
                    <a:pt x="0" y="6740"/>
                    <a:pt x="0" y="7311"/>
                  </a:cubicBezTo>
                  <a:cubicBezTo>
                    <a:pt x="0" y="7883"/>
                    <a:pt x="453" y="8335"/>
                    <a:pt x="1025" y="8335"/>
                  </a:cubicBezTo>
                  <a:cubicBezTo>
                    <a:pt x="1453" y="8335"/>
                    <a:pt x="1834" y="8049"/>
                    <a:pt x="1977" y="7645"/>
                  </a:cubicBezTo>
                  <a:lnTo>
                    <a:pt x="2834" y="7645"/>
                  </a:lnTo>
                  <a:cubicBezTo>
                    <a:pt x="3025" y="7645"/>
                    <a:pt x="3168" y="7502"/>
                    <a:pt x="3168" y="7311"/>
                  </a:cubicBezTo>
                  <a:lnTo>
                    <a:pt x="3168" y="5216"/>
                  </a:lnTo>
                  <a:lnTo>
                    <a:pt x="4311" y="5216"/>
                  </a:lnTo>
                  <a:lnTo>
                    <a:pt x="4311" y="6359"/>
                  </a:lnTo>
                  <a:cubicBezTo>
                    <a:pt x="3906" y="6478"/>
                    <a:pt x="3620" y="6859"/>
                    <a:pt x="3620" y="7311"/>
                  </a:cubicBezTo>
                  <a:cubicBezTo>
                    <a:pt x="3620" y="7883"/>
                    <a:pt x="4097" y="8335"/>
                    <a:pt x="4644" y="8335"/>
                  </a:cubicBezTo>
                  <a:cubicBezTo>
                    <a:pt x="5216" y="8335"/>
                    <a:pt x="5668" y="7883"/>
                    <a:pt x="5668" y="7311"/>
                  </a:cubicBezTo>
                  <a:cubicBezTo>
                    <a:pt x="5668" y="6859"/>
                    <a:pt x="5383" y="6478"/>
                    <a:pt x="5002" y="6359"/>
                  </a:cubicBezTo>
                  <a:lnTo>
                    <a:pt x="5002" y="5216"/>
                  </a:lnTo>
                  <a:lnTo>
                    <a:pt x="6145" y="5216"/>
                  </a:lnTo>
                  <a:lnTo>
                    <a:pt x="6145" y="7311"/>
                  </a:lnTo>
                  <a:cubicBezTo>
                    <a:pt x="6145" y="7502"/>
                    <a:pt x="6288" y="7645"/>
                    <a:pt x="6478" y="7645"/>
                  </a:cubicBezTo>
                  <a:lnTo>
                    <a:pt x="7335" y="7645"/>
                  </a:lnTo>
                  <a:cubicBezTo>
                    <a:pt x="7478" y="8049"/>
                    <a:pt x="7859" y="8335"/>
                    <a:pt x="8288" y="8335"/>
                  </a:cubicBezTo>
                  <a:cubicBezTo>
                    <a:pt x="8859" y="8335"/>
                    <a:pt x="9312" y="7883"/>
                    <a:pt x="9312" y="7311"/>
                  </a:cubicBezTo>
                  <a:cubicBezTo>
                    <a:pt x="9312" y="6740"/>
                    <a:pt x="8859" y="6287"/>
                    <a:pt x="8288" y="6287"/>
                  </a:cubicBezTo>
                  <a:cubicBezTo>
                    <a:pt x="7859" y="6287"/>
                    <a:pt x="7478" y="6573"/>
                    <a:pt x="7335" y="6978"/>
                  </a:cubicBezTo>
                  <a:lnTo>
                    <a:pt x="6811" y="6978"/>
                  </a:lnTo>
                  <a:lnTo>
                    <a:pt x="6811" y="5216"/>
                  </a:lnTo>
                  <a:lnTo>
                    <a:pt x="6954" y="5216"/>
                  </a:lnTo>
                  <a:cubicBezTo>
                    <a:pt x="7121" y="5216"/>
                    <a:pt x="7264" y="5073"/>
                    <a:pt x="7264" y="4906"/>
                  </a:cubicBezTo>
                  <a:lnTo>
                    <a:pt x="7264" y="310"/>
                  </a:lnTo>
                  <a:cubicBezTo>
                    <a:pt x="7264" y="143"/>
                    <a:pt x="7121" y="0"/>
                    <a:pt x="69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3"/>
            <p:cNvSpPr/>
            <p:nvPr/>
          </p:nvSpPr>
          <p:spPr>
            <a:xfrm>
              <a:off x="2102202" y="3602103"/>
              <a:ext cx="33259" cy="33259"/>
            </a:xfrm>
            <a:custGeom>
              <a:avLst/>
              <a:gdLst/>
              <a:ahLst/>
              <a:cxnLst/>
              <a:rect l="l" t="t" r="r" b="b"/>
              <a:pathLst>
                <a:path w="930" h="930" extrusionOk="0">
                  <a:moveTo>
                    <a:pt x="1" y="0"/>
                  </a:moveTo>
                  <a:lnTo>
                    <a:pt x="1" y="929"/>
                  </a:lnTo>
                  <a:lnTo>
                    <a:pt x="930" y="929"/>
                  </a:lnTo>
                  <a:lnTo>
                    <a:pt x="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3"/>
            <p:cNvSpPr/>
            <p:nvPr/>
          </p:nvSpPr>
          <p:spPr>
            <a:xfrm>
              <a:off x="1902068" y="3407083"/>
              <a:ext cx="424179" cy="241898"/>
            </a:xfrm>
            <a:custGeom>
              <a:avLst/>
              <a:gdLst/>
              <a:ahLst/>
              <a:cxnLst/>
              <a:rect l="l" t="t" r="r" b="b"/>
              <a:pathLst>
                <a:path w="11861" h="6764" extrusionOk="0">
                  <a:moveTo>
                    <a:pt x="5930" y="0"/>
                  </a:moveTo>
                  <a:cubicBezTo>
                    <a:pt x="5621" y="0"/>
                    <a:pt x="5335" y="48"/>
                    <a:pt x="5049" y="167"/>
                  </a:cubicBezTo>
                  <a:cubicBezTo>
                    <a:pt x="4454" y="405"/>
                    <a:pt x="3977" y="857"/>
                    <a:pt x="3715" y="1453"/>
                  </a:cubicBezTo>
                  <a:cubicBezTo>
                    <a:pt x="3501" y="1357"/>
                    <a:pt x="3263" y="1286"/>
                    <a:pt x="3025" y="1286"/>
                  </a:cubicBezTo>
                  <a:cubicBezTo>
                    <a:pt x="2620" y="1286"/>
                    <a:pt x="2239" y="1429"/>
                    <a:pt x="1953" y="1691"/>
                  </a:cubicBezTo>
                  <a:cubicBezTo>
                    <a:pt x="1596" y="2000"/>
                    <a:pt x="1358" y="2501"/>
                    <a:pt x="1405" y="3024"/>
                  </a:cubicBezTo>
                  <a:cubicBezTo>
                    <a:pt x="715" y="3263"/>
                    <a:pt x="191" y="3882"/>
                    <a:pt x="119" y="4620"/>
                  </a:cubicBezTo>
                  <a:cubicBezTo>
                    <a:pt x="0" y="5763"/>
                    <a:pt x="882" y="6763"/>
                    <a:pt x="2025" y="6763"/>
                  </a:cubicBezTo>
                  <a:lnTo>
                    <a:pt x="2763" y="6763"/>
                  </a:lnTo>
                  <a:lnTo>
                    <a:pt x="2763" y="3644"/>
                  </a:lnTo>
                  <a:cubicBezTo>
                    <a:pt x="2763" y="3096"/>
                    <a:pt x="3215" y="2643"/>
                    <a:pt x="3763" y="2643"/>
                  </a:cubicBezTo>
                  <a:lnTo>
                    <a:pt x="8359" y="2643"/>
                  </a:lnTo>
                  <a:cubicBezTo>
                    <a:pt x="8907" y="2643"/>
                    <a:pt x="9360" y="3096"/>
                    <a:pt x="9360" y="3644"/>
                  </a:cubicBezTo>
                  <a:lnTo>
                    <a:pt x="9360" y="6763"/>
                  </a:lnTo>
                  <a:lnTo>
                    <a:pt x="9836" y="6763"/>
                  </a:lnTo>
                  <a:cubicBezTo>
                    <a:pt x="10979" y="6763"/>
                    <a:pt x="11860" y="5763"/>
                    <a:pt x="11741" y="4620"/>
                  </a:cubicBezTo>
                  <a:cubicBezTo>
                    <a:pt x="11646" y="3882"/>
                    <a:pt x="11146" y="3263"/>
                    <a:pt x="10455" y="3024"/>
                  </a:cubicBezTo>
                  <a:cubicBezTo>
                    <a:pt x="10479" y="2715"/>
                    <a:pt x="10407" y="2429"/>
                    <a:pt x="10288" y="2167"/>
                  </a:cubicBezTo>
                  <a:cubicBezTo>
                    <a:pt x="10026" y="1643"/>
                    <a:pt x="9479" y="1286"/>
                    <a:pt x="8836" y="1286"/>
                  </a:cubicBezTo>
                  <a:cubicBezTo>
                    <a:pt x="8597" y="1286"/>
                    <a:pt x="8359" y="1357"/>
                    <a:pt x="8145" y="1453"/>
                  </a:cubicBezTo>
                  <a:cubicBezTo>
                    <a:pt x="8074" y="1262"/>
                    <a:pt x="7954" y="1095"/>
                    <a:pt x="7835" y="929"/>
                  </a:cubicBezTo>
                  <a:cubicBezTo>
                    <a:pt x="7407" y="357"/>
                    <a:pt x="6716" y="0"/>
                    <a:pt x="5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5" name="Google Shape;1185;p23"/>
          <p:cNvSpPr/>
          <p:nvPr/>
        </p:nvSpPr>
        <p:spPr>
          <a:xfrm>
            <a:off x="6120007" y="1592415"/>
            <a:ext cx="526487" cy="526532"/>
          </a:xfrm>
          <a:custGeom>
            <a:avLst/>
            <a:gdLst/>
            <a:ahLst/>
            <a:cxnLst/>
            <a:rect l="l" t="t" r="r" b="b"/>
            <a:pathLst>
              <a:path w="11646" h="11647" extrusionOk="0">
                <a:moveTo>
                  <a:pt x="1691" y="1358"/>
                </a:moveTo>
                <a:cubicBezTo>
                  <a:pt x="1882" y="1358"/>
                  <a:pt x="2048" y="1525"/>
                  <a:pt x="2048" y="1715"/>
                </a:cubicBezTo>
                <a:lnTo>
                  <a:pt x="2048" y="2406"/>
                </a:lnTo>
                <a:cubicBezTo>
                  <a:pt x="2048" y="2597"/>
                  <a:pt x="1882" y="2740"/>
                  <a:pt x="1691" y="2740"/>
                </a:cubicBezTo>
                <a:cubicBezTo>
                  <a:pt x="1501" y="2740"/>
                  <a:pt x="1358" y="2597"/>
                  <a:pt x="1358" y="2406"/>
                </a:cubicBezTo>
                <a:lnTo>
                  <a:pt x="1358" y="1715"/>
                </a:lnTo>
                <a:cubicBezTo>
                  <a:pt x="1358" y="1525"/>
                  <a:pt x="1501" y="1358"/>
                  <a:pt x="1691" y="1358"/>
                </a:cubicBezTo>
                <a:close/>
                <a:moveTo>
                  <a:pt x="5811" y="1358"/>
                </a:moveTo>
                <a:cubicBezTo>
                  <a:pt x="6002" y="1358"/>
                  <a:pt x="6168" y="1525"/>
                  <a:pt x="6168" y="1715"/>
                </a:cubicBezTo>
                <a:lnTo>
                  <a:pt x="6168" y="2406"/>
                </a:lnTo>
                <a:cubicBezTo>
                  <a:pt x="6168" y="2597"/>
                  <a:pt x="6002" y="2740"/>
                  <a:pt x="5811" y="2740"/>
                </a:cubicBezTo>
                <a:cubicBezTo>
                  <a:pt x="5621" y="2740"/>
                  <a:pt x="5478" y="2597"/>
                  <a:pt x="5478" y="2406"/>
                </a:cubicBezTo>
                <a:lnTo>
                  <a:pt x="5478" y="1715"/>
                </a:lnTo>
                <a:cubicBezTo>
                  <a:pt x="5478" y="1525"/>
                  <a:pt x="5621" y="1358"/>
                  <a:pt x="5811" y="1358"/>
                </a:cubicBezTo>
                <a:close/>
                <a:moveTo>
                  <a:pt x="9931" y="1358"/>
                </a:moveTo>
                <a:cubicBezTo>
                  <a:pt x="10121" y="1358"/>
                  <a:pt x="10264" y="1525"/>
                  <a:pt x="10264" y="1715"/>
                </a:cubicBezTo>
                <a:lnTo>
                  <a:pt x="10264" y="2406"/>
                </a:lnTo>
                <a:cubicBezTo>
                  <a:pt x="10264" y="2597"/>
                  <a:pt x="10121" y="2740"/>
                  <a:pt x="9931" y="2740"/>
                </a:cubicBezTo>
                <a:cubicBezTo>
                  <a:pt x="9740" y="2740"/>
                  <a:pt x="9598" y="2597"/>
                  <a:pt x="9598" y="2406"/>
                </a:cubicBezTo>
                <a:lnTo>
                  <a:pt x="9598" y="1715"/>
                </a:lnTo>
                <a:cubicBezTo>
                  <a:pt x="9598" y="1525"/>
                  <a:pt x="9740" y="1358"/>
                  <a:pt x="9931" y="1358"/>
                </a:cubicBezTo>
                <a:close/>
                <a:moveTo>
                  <a:pt x="1691" y="3430"/>
                </a:moveTo>
                <a:cubicBezTo>
                  <a:pt x="1882" y="3430"/>
                  <a:pt x="2048" y="3597"/>
                  <a:pt x="2048" y="3764"/>
                </a:cubicBezTo>
                <a:lnTo>
                  <a:pt x="2048" y="4478"/>
                </a:lnTo>
                <a:cubicBezTo>
                  <a:pt x="2048" y="4668"/>
                  <a:pt x="1882" y="4811"/>
                  <a:pt x="1691" y="4811"/>
                </a:cubicBezTo>
                <a:cubicBezTo>
                  <a:pt x="1501" y="4811"/>
                  <a:pt x="1358" y="4668"/>
                  <a:pt x="1358" y="4478"/>
                </a:cubicBezTo>
                <a:lnTo>
                  <a:pt x="1358" y="3764"/>
                </a:lnTo>
                <a:cubicBezTo>
                  <a:pt x="1358" y="3597"/>
                  <a:pt x="1501" y="3430"/>
                  <a:pt x="1691" y="3430"/>
                </a:cubicBezTo>
                <a:close/>
                <a:moveTo>
                  <a:pt x="5811" y="3430"/>
                </a:moveTo>
                <a:cubicBezTo>
                  <a:pt x="6002" y="3430"/>
                  <a:pt x="6168" y="3597"/>
                  <a:pt x="6168" y="3764"/>
                </a:cubicBezTo>
                <a:lnTo>
                  <a:pt x="6168" y="4478"/>
                </a:lnTo>
                <a:cubicBezTo>
                  <a:pt x="6168" y="4668"/>
                  <a:pt x="6002" y="4811"/>
                  <a:pt x="5811" y="4811"/>
                </a:cubicBezTo>
                <a:cubicBezTo>
                  <a:pt x="5621" y="4811"/>
                  <a:pt x="5478" y="4668"/>
                  <a:pt x="5478" y="4478"/>
                </a:cubicBezTo>
                <a:lnTo>
                  <a:pt x="5478" y="3764"/>
                </a:lnTo>
                <a:cubicBezTo>
                  <a:pt x="5478" y="3597"/>
                  <a:pt x="5621" y="3430"/>
                  <a:pt x="5811" y="3430"/>
                </a:cubicBezTo>
                <a:close/>
                <a:moveTo>
                  <a:pt x="9931" y="3430"/>
                </a:moveTo>
                <a:cubicBezTo>
                  <a:pt x="10121" y="3430"/>
                  <a:pt x="10264" y="3597"/>
                  <a:pt x="10264" y="3764"/>
                </a:cubicBezTo>
                <a:lnTo>
                  <a:pt x="10264" y="4478"/>
                </a:lnTo>
                <a:cubicBezTo>
                  <a:pt x="10264" y="4668"/>
                  <a:pt x="10121" y="4811"/>
                  <a:pt x="9931" y="4811"/>
                </a:cubicBezTo>
                <a:cubicBezTo>
                  <a:pt x="9740" y="4811"/>
                  <a:pt x="9598" y="4668"/>
                  <a:pt x="9598" y="4478"/>
                </a:cubicBezTo>
                <a:lnTo>
                  <a:pt x="9598" y="3764"/>
                </a:lnTo>
                <a:cubicBezTo>
                  <a:pt x="9598" y="3597"/>
                  <a:pt x="9740" y="3430"/>
                  <a:pt x="9931" y="3430"/>
                </a:cubicBezTo>
                <a:close/>
                <a:moveTo>
                  <a:pt x="1691" y="5502"/>
                </a:moveTo>
                <a:cubicBezTo>
                  <a:pt x="1882" y="5502"/>
                  <a:pt x="2048" y="5645"/>
                  <a:pt x="2048" y="5835"/>
                </a:cubicBezTo>
                <a:cubicBezTo>
                  <a:pt x="2048" y="6026"/>
                  <a:pt x="1882" y="6193"/>
                  <a:pt x="1691" y="6193"/>
                </a:cubicBezTo>
                <a:cubicBezTo>
                  <a:pt x="1501" y="6193"/>
                  <a:pt x="1358" y="6026"/>
                  <a:pt x="1358" y="5835"/>
                </a:cubicBezTo>
                <a:cubicBezTo>
                  <a:pt x="1358" y="5645"/>
                  <a:pt x="1501" y="5502"/>
                  <a:pt x="1691" y="5502"/>
                </a:cubicBezTo>
                <a:close/>
                <a:moveTo>
                  <a:pt x="5811" y="5502"/>
                </a:moveTo>
                <a:cubicBezTo>
                  <a:pt x="6002" y="5502"/>
                  <a:pt x="6168" y="5645"/>
                  <a:pt x="6168" y="5835"/>
                </a:cubicBezTo>
                <a:cubicBezTo>
                  <a:pt x="6168" y="6026"/>
                  <a:pt x="6002" y="6193"/>
                  <a:pt x="5811" y="6193"/>
                </a:cubicBezTo>
                <a:cubicBezTo>
                  <a:pt x="5621" y="6193"/>
                  <a:pt x="5478" y="6026"/>
                  <a:pt x="5478" y="5835"/>
                </a:cubicBezTo>
                <a:cubicBezTo>
                  <a:pt x="5478" y="5645"/>
                  <a:pt x="5621" y="5502"/>
                  <a:pt x="5811" y="5502"/>
                </a:cubicBezTo>
                <a:close/>
                <a:moveTo>
                  <a:pt x="9931" y="5502"/>
                </a:moveTo>
                <a:cubicBezTo>
                  <a:pt x="10121" y="5502"/>
                  <a:pt x="10264" y="5645"/>
                  <a:pt x="10264" y="5835"/>
                </a:cubicBezTo>
                <a:cubicBezTo>
                  <a:pt x="10264" y="6026"/>
                  <a:pt x="10121" y="6193"/>
                  <a:pt x="9931" y="6193"/>
                </a:cubicBezTo>
                <a:cubicBezTo>
                  <a:pt x="9740" y="6193"/>
                  <a:pt x="9598" y="6026"/>
                  <a:pt x="9598" y="5835"/>
                </a:cubicBezTo>
                <a:cubicBezTo>
                  <a:pt x="9598" y="5645"/>
                  <a:pt x="9740" y="5502"/>
                  <a:pt x="9931" y="5502"/>
                </a:cubicBezTo>
                <a:close/>
                <a:moveTo>
                  <a:pt x="4120" y="4121"/>
                </a:moveTo>
                <a:lnTo>
                  <a:pt x="4120" y="6740"/>
                </a:lnTo>
                <a:cubicBezTo>
                  <a:pt x="4120" y="7193"/>
                  <a:pt x="4477" y="7550"/>
                  <a:pt x="4906" y="7550"/>
                </a:cubicBezTo>
                <a:lnTo>
                  <a:pt x="5478" y="7550"/>
                </a:lnTo>
                <a:lnTo>
                  <a:pt x="5478" y="9669"/>
                </a:lnTo>
                <a:cubicBezTo>
                  <a:pt x="5192" y="9765"/>
                  <a:pt x="4954" y="10003"/>
                  <a:pt x="4858" y="10289"/>
                </a:cubicBezTo>
                <a:lnTo>
                  <a:pt x="2668" y="10289"/>
                </a:lnTo>
                <a:cubicBezTo>
                  <a:pt x="2572" y="10003"/>
                  <a:pt x="2334" y="9765"/>
                  <a:pt x="2048" y="9669"/>
                </a:cubicBezTo>
                <a:lnTo>
                  <a:pt x="2048" y="7550"/>
                </a:lnTo>
                <a:lnTo>
                  <a:pt x="2596" y="7550"/>
                </a:lnTo>
                <a:cubicBezTo>
                  <a:pt x="3049" y="7550"/>
                  <a:pt x="3406" y="7193"/>
                  <a:pt x="3406" y="6740"/>
                </a:cubicBezTo>
                <a:lnTo>
                  <a:pt x="3406" y="4121"/>
                </a:lnTo>
                <a:close/>
                <a:moveTo>
                  <a:pt x="8240" y="4121"/>
                </a:moveTo>
                <a:lnTo>
                  <a:pt x="8240" y="6740"/>
                </a:lnTo>
                <a:cubicBezTo>
                  <a:pt x="8240" y="7193"/>
                  <a:pt x="8597" y="7550"/>
                  <a:pt x="9026" y="7550"/>
                </a:cubicBezTo>
                <a:lnTo>
                  <a:pt x="9598" y="7550"/>
                </a:lnTo>
                <a:lnTo>
                  <a:pt x="9598" y="9669"/>
                </a:lnTo>
                <a:cubicBezTo>
                  <a:pt x="9312" y="9765"/>
                  <a:pt x="9074" y="10003"/>
                  <a:pt x="8978" y="10289"/>
                </a:cubicBezTo>
                <a:lnTo>
                  <a:pt x="6787" y="10289"/>
                </a:lnTo>
                <a:cubicBezTo>
                  <a:pt x="6668" y="10003"/>
                  <a:pt x="6454" y="9765"/>
                  <a:pt x="6168" y="9669"/>
                </a:cubicBezTo>
                <a:lnTo>
                  <a:pt x="6168" y="7550"/>
                </a:lnTo>
                <a:lnTo>
                  <a:pt x="6716" y="7550"/>
                </a:lnTo>
                <a:cubicBezTo>
                  <a:pt x="7168" y="7550"/>
                  <a:pt x="7526" y="7193"/>
                  <a:pt x="7526" y="6740"/>
                </a:cubicBezTo>
                <a:lnTo>
                  <a:pt x="7526" y="4121"/>
                </a:lnTo>
                <a:close/>
                <a:moveTo>
                  <a:pt x="810" y="1"/>
                </a:moveTo>
                <a:cubicBezTo>
                  <a:pt x="358" y="1"/>
                  <a:pt x="0" y="358"/>
                  <a:pt x="0" y="811"/>
                </a:cubicBezTo>
                <a:lnTo>
                  <a:pt x="0" y="6740"/>
                </a:lnTo>
                <a:cubicBezTo>
                  <a:pt x="0" y="7193"/>
                  <a:pt x="358" y="7550"/>
                  <a:pt x="810" y="7550"/>
                </a:cubicBezTo>
                <a:lnTo>
                  <a:pt x="1358" y="7550"/>
                </a:lnTo>
                <a:lnTo>
                  <a:pt x="1358" y="9669"/>
                </a:lnTo>
                <a:cubicBezTo>
                  <a:pt x="953" y="9789"/>
                  <a:pt x="667" y="10170"/>
                  <a:pt x="667" y="10622"/>
                </a:cubicBezTo>
                <a:cubicBezTo>
                  <a:pt x="667" y="11194"/>
                  <a:pt x="1143" y="11646"/>
                  <a:pt x="1691" y="11646"/>
                </a:cubicBezTo>
                <a:cubicBezTo>
                  <a:pt x="2144" y="11646"/>
                  <a:pt x="2525" y="11360"/>
                  <a:pt x="2668" y="10955"/>
                </a:cubicBezTo>
                <a:lnTo>
                  <a:pt x="4858" y="10955"/>
                </a:lnTo>
                <a:cubicBezTo>
                  <a:pt x="5001" y="11360"/>
                  <a:pt x="5382" y="11646"/>
                  <a:pt x="5811" y="11646"/>
                </a:cubicBezTo>
                <a:cubicBezTo>
                  <a:pt x="6264" y="11646"/>
                  <a:pt x="6645" y="11360"/>
                  <a:pt x="6787" y="10955"/>
                </a:cubicBezTo>
                <a:lnTo>
                  <a:pt x="8978" y="10955"/>
                </a:lnTo>
                <a:cubicBezTo>
                  <a:pt x="9097" y="11360"/>
                  <a:pt x="9478" y="11646"/>
                  <a:pt x="9931" y="11646"/>
                </a:cubicBezTo>
                <a:cubicBezTo>
                  <a:pt x="10503" y="11646"/>
                  <a:pt x="10955" y="11194"/>
                  <a:pt x="10955" y="10622"/>
                </a:cubicBezTo>
                <a:cubicBezTo>
                  <a:pt x="10955" y="10170"/>
                  <a:pt x="10669" y="9789"/>
                  <a:pt x="10264" y="9669"/>
                </a:cubicBezTo>
                <a:lnTo>
                  <a:pt x="10264" y="7550"/>
                </a:lnTo>
                <a:lnTo>
                  <a:pt x="10836" y="7550"/>
                </a:lnTo>
                <a:cubicBezTo>
                  <a:pt x="11288" y="7550"/>
                  <a:pt x="11646" y="7193"/>
                  <a:pt x="11646" y="6740"/>
                </a:cubicBezTo>
                <a:lnTo>
                  <a:pt x="11646" y="811"/>
                </a:lnTo>
                <a:cubicBezTo>
                  <a:pt x="11646" y="358"/>
                  <a:pt x="11288" y="1"/>
                  <a:pt x="10836" y="1"/>
                </a:cubicBezTo>
                <a:lnTo>
                  <a:pt x="9026" y="1"/>
                </a:lnTo>
                <a:cubicBezTo>
                  <a:pt x="8597" y="1"/>
                  <a:pt x="8216" y="358"/>
                  <a:pt x="8216" y="811"/>
                </a:cubicBezTo>
                <a:lnTo>
                  <a:pt x="8216" y="3430"/>
                </a:lnTo>
                <a:lnTo>
                  <a:pt x="7526" y="3430"/>
                </a:lnTo>
                <a:lnTo>
                  <a:pt x="7526" y="811"/>
                </a:lnTo>
                <a:cubicBezTo>
                  <a:pt x="7526" y="358"/>
                  <a:pt x="7168" y="1"/>
                  <a:pt x="6716" y="1"/>
                </a:cubicBezTo>
                <a:lnTo>
                  <a:pt x="4906" y="1"/>
                </a:lnTo>
                <a:cubicBezTo>
                  <a:pt x="4477" y="1"/>
                  <a:pt x="4120" y="358"/>
                  <a:pt x="4120" y="811"/>
                </a:cubicBezTo>
                <a:lnTo>
                  <a:pt x="4120" y="3430"/>
                </a:lnTo>
                <a:lnTo>
                  <a:pt x="3406" y="3430"/>
                </a:lnTo>
                <a:lnTo>
                  <a:pt x="3406" y="811"/>
                </a:lnTo>
                <a:cubicBezTo>
                  <a:pt x="3406" y="358"/>
                  <a:pt x="3049" y="1"/>
                  <a:pt x="259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6" name="Google Shape;1186;p23"/>
          <p:cNvSpPr/>
          <p:nvPr/>
        </p:nvSpPr>
        <p:spPr>
          <a:xfrm>
            <a:off x="1467150" y="4022975"/>
            <a:ext cx="2587200" cy="262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1187" name="Google Shape;1187;p23"/>
          <p:cNvSpPr/>
          <p:nvPr/>
        </p:nvSpPr>
        <p:spPr>
          <a:xfrm>
            <a:off x="1467150" y="4022975"/>
            <a:ext cx="1358700" cy="262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1188" name="Google Shape;1188;p23"/>
          <p:cNvSpPr/>
          <p:nvPr/>
        </p:nvSpPr>
        <p:spPr>
          <a:xfrm>
            <a:off x="5089650" y="4022975"/>
            <a:ext cx="2587200" cy="262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1189" name="Google Shape;1189;p23"/>
          <p:cNvSpPr/>
          <p:nvPr/>
        </p:nvSpPr>
        <p:spPr>
          <a:xfrm>
            <a:off x="5089650" y="4022975"/>
            <a:ext cx="1966500" cy="262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24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CENTER </a:t>
            </a:r>
            <a:r>
              <a:rPr lang="en"/>
              <a:t>BUSINESS PLAN</a:t>
            </a:r>
            <a:endParaRPr/>
          </a:p>
        </p:txBody>
      </p:sp>
      <p:sp>
        <p:nvSpPr>
          <p:cNvPr id="1195" name="Google Shape;1195;p24"/>
          <p:cNvSpPr/>
          <p:nvPr/>
        </p:nvSpPr>
        <p:spPr>
          <a:xfrm>
            <a:off x="1748081" y="2557131"/>
            <a:ext cx="21462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Venus</a:t>
            </a:r>
            <a:endParaRPr sz="1800" b="1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1196" name="Google Shape;1196;p24"/>
          <p:cNvSpPr/>
          <p:nvPr/>
        </p:nvSpPr>
        <p:spPr>
          <a:xfrm>
            <a:off x="5797506" y="2557131"/>
            <a:ext cx="21462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Saturn</a:t>
            </a:r>
            <a:endParaRPr sz="1800" b="1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grpSp>
        <p:nvGrpSpPr>
          <p:cNvPr id="1197" name="Google Shape;1197;p24"/>
          <p:cNvGrpSpPr/>
          <p:nvPr/>
        </p:nvGrpSpPr>
        <p:grpSpPr>
          <a:xfrm>
            <a:off x="3498900" y="1360042"/>
            <a:ext cx="2146200" cy="953708"/>
            <a:chOff x="3498900" y="1588642"/>
            <a:chExt cx="2146200" cy="953708"/>
          </a:xfrm>
        </p:grpSpPr>
        <p:sp>
          <p:nvSpPr>
            <p:cNvPr id="1198" name="Google Shape;1198;p24"/>
            <p:cNvSpPr/>
            <p:nvPr/>
          </p:nvSpPr>
          <p:spPr>
            <a:xfrm>
              <a:off x="3498900" y="1588642"/>
              <a:ext cx="2146200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Neptune</a:t>
              </a:r>
              <a:endParaRPr sz="18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199" name="Google Shape;1199;p24"/>
            <p:cNvSpPr txBox="1"/>
            <p:nvPr/>
          </p:nvSpPr>
          <p:spPr>
            <a:xfrm>
              <a:off x="3498900" y="1988550"/>
              <a:ext cx="2146200" cy="55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It’s the farthest planet from the Sun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1200" name="Google Shape;1200;p24"/>
          <p:cNvGrpSpPr/>
          <p:nvPr/>
        </p:nvGrpSpPr>
        <p:grpSpPr>
          <a:xfrm>
            <a:off x="3011694" y="3361792"/>
            <a:ext cx="2146200" cy="972642"/>
            <a:chOff x="3011694" y="3590392"/>
            <a:chExt cx="2146200" cy="972642"/>
          </a:xfrm>
        </p:grpSpPr>
        <p:sp>
          <p:nvSpPr>
            <p:cNvPr id="1201" name="Google Shape;1201;p24"/>
            <p:cNvSpPr/>
            <p:nvPr/>
          </p:nvSpPr>
          <p:spPr>
            <a:xfrm>
              <a:off x="3011694" y="3590392"/>
              <a:ext cx="2146200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Mars</a:t>
              </a:r>
              <a:endParaRPr sz="18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202" name="Google Shape;1202;p24"/>
            <p:cNvSpPr txBox="1"/>
            <p:nvPr/>
          </p:nvSpPr>
          <p:spPr>
            <a:xfrm>
              <a:off x="3011694" y="4000534"/>
              <a:ext cx="2146200" cy="5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Despite being red, Mars is a very cold place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1203" name="Google Shape;1203;p24"/>
          <p:cNvGrpSpPr/>
          <p:nvPr/>
        </p:nvGrpSpPr>
        <p:grpSpPr>
          <a:xfrm>
            <a:off x="713094" y="3358462"/>
            <a:ext cx="2146200" cy="965738"/>
            <a:chOff x="713094" y="3587062"/>
            <a:chExt cx="2146200" cy="965738"/>
          </a:xfrm>
        </p:grpSpPr>
        <p:sp>
          <p:nvSpPr>
            <p:cNvPr id="1204" name="Google Shape;1204;p24"/>
            <p:cNvSpPr/>
            <p:nvPr/>
          </p:nvSpPr>
          <p:spPr>
            <a:xfrm>
              <a:off x="713094" y="3587062"/>
              <a:ext cx="2146200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Jupiter</a:t>
              </a:r>
              <a:endParaRPr sz="18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205" name="Google Shape;1205;p24"/>
            <p:cNvSpPr txBox="1"/>
            <p:nvPr/>
          </p:nvSpPr>
          <p:spPr>
            <a:xfrm>
              <a:off x="713094" y="3990300"/>
              <a:ext cx="2146200" cy="5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Jupiter is the biggest planet of them all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1206" name="Google Shape;1206;p24"/>
          <p:cNvGrpSpPr/>
          <p:nvPr/>
        </p:nvGrpSpPr>
        <p:grpSpPr>
          <a:xfrm>
            <a:off x="5797494" y="3358462"/>
            <a:ext cx="2146200" cy="965741"/>
            <a:chOff x="5797494" y="3587062"/>
            <a:chExt cx="2146200" cy="965741"/>
          </a:xfrm>
        </p:grpSpPr>
        <p:sp>
          <p:nvSpPr>
            <p:cNvPr id="1207" name="Google Shape;1207;p24"/>
            <p:cNvSpPr/>
            <p:nvPr/>
          </p:nvSpPr>
          <p:spPr>
            <a:xfrm>
              <a:off x="5797494" y="3587062"/>
              <a:ext cx="2146200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Mercury</a:t>
              </a:r>
              <a:endParaRPr sz="18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208" name="Google Shape;1208;p24"/>
            <p:cNvSpPr txBox="1"/>
            <p:nvPr/>
          </p:nvSpPr>
          <p:spPr>
            <a:xfrm>
              <a:off x="5797494" y="3990303"/>
              <a:ext cx="2146200" cy="5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Mercury is the closest planet to the Sun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cxnSp>
        <p:nvCxnSpPr>
          <p:cNvPr id="1209" name="Google Shape;1209;p24"/>
          <p:cNvCxnSpPr>
            <a:stCxn id="1195" idx="2"/>
            <a:endCxn id="1204" idx="0"/>
          </p:cNvCxnSpPr>
          <p:nvPr/>
        </p:nvCxnSpPr>
        <p:spPr>
          <a:xfrm rot="5400000">
            <a:off x="2102981" y="2640231"/>
            <a:ext cx="401400" cy="1035000"/>
          </a:xfrm>
          <a:prstGeom prst="bentConnector3">
            <a:avLst>
              <a:gd name="adj1" fmla="val 50004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0" name="Google Shape;1210;p24"/>
          <p:cNvCxnSpPr>
            <a:stCxn id="1195" idx="2"/>
            <a:endCxn id="1201" idx="0"/>
          </p:cNvCxnSpPr>
          <p:nvPr/>
        </p:nvCxnSpPr>
        <p:spPr>
          <a:xfrm rot="-5400000" flipH="1">
            <a:off x="3250631" y="2527581"/>
            <a:ext cx="404700" cy="1263600"/>
          </a:xfrm>
          <a:prstGeom prst="bentConnector3">
            <a:avLst>
              <a:gd name="adj1" fmla="val 50008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1" name="Google Shape;1211;p24"/>
          <p:cNvCxnSpPr>
            <a:stCxn id="1196" idx="2"/>
            <a:endCxn id="1207" idx="0"/>
          </p:cNvCxnSpPr>
          <p:nvPr/>
        </p:nvCxnSpPr>
        <p:spPr>
          <a:xfrm rot="-5400000" flipH="1">
            <a:off x="6670206" y="3157431"/>
            <a:ext cx="401400" cy="600"/>
          </a:xfrm>
          <a:prstGeom prst="bentConnector3">
            <a:avLst>
              <a:gd name="adj1" fmla="val 50004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2" name="Google Shape;1212;p24"/>
          <p:cNvCxnSpPr>
            <a:stCxn id="1199" idx="2"/>
            <a:endCxn id="1195" idx="0"/>
          </p:cNvCxnSpPr>
          <p:nvPr/>
        </p:nvCxnSpPr>
        <p:spPr>
          <a:xfrm rot="5400000">
            <a:off x="3574950" y="1560000"/>
            <a:ext cx="243300" cy="1750800"/>
          </a:xfrm>
          <a:prstGeom prst="bentConnector3">
            <a:avLst>
              <a:gd name="adj1" fmla="val 5001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3" name="Google Shape;1213;p24"/>
          <p:cNvCxnSpPr>
            <a:stCxn id="1199" idx="2"/>
            <a:endCxn id="1196" idx="0"/>
          </p:cNvCxnSpPr>
          <p:nvPr/>
        </p:nvCxnSpPr>
        <p:spPr>
          <a:xfrm rot="-5400000" flipH="1">
            <a:off x="5599650" y="1286100"/>
            <a:ext cx="243300" cy="2298600"/>
          </a:xfrm>
          <a:prstGeom prst="bentConnector3">
            <a:avLst>
              <a:gd name="adj1" fmla="val 5001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25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CENTER </a:t>
            </a:r>
            <a:r>
              <a:rPr lang="en"/>
              <a:t>BUSINESS PLAN</a:t>
            </a:r>
            <a:endParaRPr/>
          </a:p>
        </p:txBody>
      </p:sp>
      <p:grpSp>
        <p:nvGrpSpPr>
          <p:cNvPr id="1219" name="Google Shape;1219;p25"/>
          <p:cNvGrpSpPr/>
          <p:nvPr/>
        </p:nvGrpSpPr>
        <p:grpSpPr>
          <a:xfrm>
            <a:off x="2504232" y="1388668"/>
            <a:ext cx="5782253" cy="822900"/>
            <a:chOff x="2504176" y="1648200"/>
            <a:chExt cx="5590499" cy="822900"/>
          </a:xfrm>
        </p:grpSpPr>
        <p:sp>
          <p:nvSpPr>
            <p:cNvPr id="1220" name="Google Shape;1220;p25"/>
            <p:cNvSpPr/>
            <p:nvPr/>
          </p:nvSpPr>
          <p:spPr>
            <a:xfrm>
              <a:off x="2504176" y="1859700"/>
              <a:ext cx="1714500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Venus</a:t>
              </a:r>
              <a:endParaRPr sz="18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221" name="Google Shape;1221;p25"/>
            <p:cNvSpPr txBox="1"/>
            <p:nvPr/>
          </p:nvSpPr>
          <p:spPr>
            <a:xfrm>
              <a:off x="4218675" y="1648200"/>
              <a:ext cx="3876000" cy="82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PT Sans"/>
                <a:buChar char="●"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Venus is the second planet from the Sun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PT Sans"/>
                <a:buChar char="●"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Venus has extremely high temperatures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PT Sans"/>
                <a:buChar char="●"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Venus has a poisonous atmosphere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1222" name="Google Shape;1222;p25"/>
          <p:cNvGrpSpPr/>
          <p:nvPr/>
        </p:nvGrpSpPr>
        <p:grpSpPr>
          <a:xfrm>
            <a:off x="2504232" y="2391386"/>
            <a:ext cx="5782253" cy="822900"/>
            <a:chOff x="2504176" y="2650913"/>
            <a:chExt cx="5590499" cy="822900"/>
          </a:xfrm>
        </p:grpSpPr>
        <p:sp>
          <p:nvSpPr>
            <p:cNvPr id="1223" name="Google Shape;1223;p25"/>
            <p:cNvSpPr/>
            <p:nvPr/>
          </p:nvSpPr>
          <p:spPr>
            <a:xfrm>
              <a:off x="2504176" y="2862413"/>
              <a:ext cx="1714500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Saturn</a:t>
              </a:r>
              <a:endParaRPr sz="18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224" name="Google Shape;1224;p25"/>
            <p:cNvSpPr txBox="1"/>
            <p:nvPr/>
          </p:nvSpPr>
          <p:spPr>
            <a:xfrm>
              <a:off x="4218675" y="2650913"/>
              <a:ext cx="3876000" cy="82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PT Sans"/>
                <a:buChar char="●"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Saturn has several rings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PT Sans"/>
                <a:buChar char="●"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Saturn is composed of hydrogen and helium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PT Sans"/>
                <a:buChar char="●"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Saturn has more than eighty moons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1225" name="Google Shape;1225;p25"/>
          <p:cNvGrpSpPr/>
          <p:nvPr/>
        </p:nvGrpSpPr>
        <p:grpSpPr>
          <a:xfrm>
            <a:off x="2504232" y="3394105"/>
            <a:ext cx="5782253" cy="822900"/>
            <a:chOff x="2504176" y="3653638"/>
            <a:chExt cx="5590499" cy="822900"/>
          </a:xfrm>
        </p:grpSpPr>
        <p:sp>
          <p:nvSpPr>
            <p:cNvPr id="1226" name="Google Shape;1226;p25"/>
            <p:cNvSpPr/>
            <p:nvPr/>
          </p:nvSpPr>
          <p:spPr>
            <a:xfrm>
              <a:off x="2504176" y="3865138"/>
              <a:ext cx="1714500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Jupiter</a:t>
              </a:r>
              <a:endParaRPr sz="18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227" name="Google Shape;1227;p25"/>
            <p:cNvSpPr txBox="1"/>
            <p:nvPr/>
          </p:nvSpPr>
          <p:spPr>
            <a:xfrm>
              <a:off x="4218675" y="3653638"/>
              <a:ext cx="3876000" cy="82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PT Sans"/>
                <a:buChar char="●"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Jupiter is the biggest planet of them all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PT Sans"/>
                <a:buChar char="●"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Jupiter was named after a Roman god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PT Sans"/>
                <a:buChar char="●"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Jupiter is a gas giant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sp>
        <p:nvSpPr>
          <p:cNvPr id="1228" name="Google Shape;1228;p25"/>
          <p:cNvSpPr/>
          <p:nvPr/>
        </p:nvSpPr>
        <p:spPr>
          <a:xfrm>
            <a:off x="713237" y="2294498"/>
            <a:ext cx="1016700" cy="10167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9" name="Google Shape;1229;p25"/>
          <p:cNvGrpSpPr/>
          <p:nvPr/>
        </p:nvGrpSpPr>
        <p:grpSpPr>
          <a:xfrm>
            <a:off x="972647" y="2546823"/>
            <a:ext cx="512060" cy="512050"/>
            <a:chOff x="4003189" y="2735942"/>
            <a:chExt cx="418213" cy="416639"/>
          </a:xfrm>
        </p:grpSpPr>
        <p:sp>
          <p:nvSpPr>
            <p:cNvPr id="1230" name="Google Shape;1230;p25"/>
            <p:cNvSpPr/>
            <p:nvPr/>
          </p:nvSpPr>
          <p:spPr>
            <a:xfrm>
              <a:off x="4003189" y="2735942"/>
              <a:ext cx="232564" cy="231669"/>
            </a:xfrm>
            <a:custGeom>
              <a:avLst/>
              <a:gdLst/>
              <a:ahLst/>
              <a:cxnLst/>
              <a:rect l="l" t="t" r="r" b="b"/>
              <a:pathLst>
                <a:path w="6503" h="6478" extrusionOk="0">
                  <a:moveTo>
                    <a:pt x="3263" y="2215"/>
                  </a:moveTo>
                  <a:cubicBezTo>
                    <a:pt x="3835" y="2215"/>
                    <a:pt x="4287" y="2691"/>
                    <a:pt x="4287" y="3239"/>
                  </a:cubicBezTo>
                  <a:cubicBezTo>
                    <a:pt x="4287" y="3811"/>
                    <a:pt x="3835" y="4287"/>
                    <a:pt x="3263" y="4287"/>
                  </a:cubicBezTo>
                  <a:cubicBezTo>
                    <a:pt x="2692" y="4287"/>
                    <a:pt x="2216" y="3811"/>
                    <a:pt x="2216" y="3239"/>
                  </a:cubicBezTo>
                  <a:cubicBezTo>
                    <a:pt x="2216" y="2691"/>
                    <a:pt x="2692" y="2215"/>
                    <a:pt x="3263" y="2215"/>
                  </a:cubicBezTo>
                  <a:close/>
                  <a:moveTo>
                    <a:pt x="2716" y="0"/>
                  </a:moveTo>
                  <a:cubicBezTo>
                    <a:pt x="2525" y="0"/>
                    <a:pt x="2382" y="143"/>
                    <a:pt x="2358" y="310"/>
                  </a:cubicBezTo>
                  <a:lnTo>
                    <a:pt x="2287" y="953"/>
                  </a:lnTo>
                  <a:lnTo>
                    <a:pt x="1787" y="548"/>
                  </a:lnTo>
                  <a:cubicBezTo>
                    <a:pt x="1719" y="503"/>
                    <a:pt x="1641" y="479"/>
                    <a:pt x="1565" y="479"/>
                  </a:cubicBezTo>
                  <a:cubicBezTo>
                    <a:pt x="1480" y="479"/>
                    <a:pt x="1397" y="509"/>
                    <a:pt x="1334" y="572"/>
                  </a:cubicBezTo>
                  <a:lnTo>
                    <a:pt x="572" y="1358"/>
                  </a:lnTo>
                  <a:cubicBezTo>
                    <a:pt x="453" y="1477"/>
                    <a:pt x="429" y="1667"/>
                    <a:pt x="548" y="1810"/>
                  </a:cubicBezTo>
                  <a:lnTo>
                    <a:pt x="930" y="2310"/>
                  </a:lnTo>
                  <a:lnTo>
                    <a:pt x="310" y="2358"/>
                  </a:lnTo>
                  <a:cubicBezTo>
                    <a:pt x="144" y="2382"/>
                    <a:pt x="1" y="2525"/>
                    <a:pt x="1" y="2715"/>
                  </a:cubicBezTo>
                  <a:lnTo>
                    <a:pt x="1" y="3787"/>
                  </a:lnTo>
                  <a:cubicBezTo>
                    <a:pt x="1" y="3977"/>
                    <a:pt x="144" y="4120"/>
                    <a:pt x="310" y="4120"/>
                  </a:cubicBezTo>
                  <a:lnTo>
                    <a:pt x="953" y="4192"/>
                  </a:lnTo>
                  <a:lnTo>
                    <a:pt x="548" y="4716"/>
                  </a:lnTo>
                  <a:cubicBezTo>
                    <a:pt x="429" y="4835"/>
                    <a:pt x="453" y="5049"/>
                    <a:pt x="572" y="5168"/>
                  </a:cubicBezTo>
                  <a:lnTo>
                    <a:pt x="1334" y="5930"/>
                  </a:lnTo>
                  <a:cubicBezTo>
                    <a:pt x="1413" y="5995"/>
                    <a:pt x="1506" y="6032"/>
                    <a:pt x="1597" y="6032"/>
                  </a:cubicBezTo>
                  <a:cubicBezTo>
                    <a:pt x="1672" y="6032"/>
                    <a:pt x="1746" y="6008"/>
                    <a:pt x="1811" y="5954"/>
                  </a:cubicBezTo>
                  <a:lnTo>
                    <a:pt x="2287" y="5549"/>
                  </a:lnTo>
                  <a:lnTo>
                    <a:pt x="2358" y="6192"/>
                  </a:lnTo>
                  <a:cubicBezTo>
                    <a:pt x="2382" y="6359"/>
                    <a:pt x="2525" y="6478"/>
                    <a:pt x="2716" y="6478"/>
                  </a:cubicBezTo>
                  <a:lnTo>
                    <a:pt x="3787" y="6478"/>
                  </a:lnTo>
                  <a:cubicBezTo>
                    <a:pt x="3978" y="6478"/>
                    <a:pt x="4121" y="6359"/>
                    <a:pt x="4144" y="6192"/>
                  </a:cubicBezTo>
                  <a:lnTo>
                    <a:pt x="4216" y="5549"/>
                  </a:lnTo>
                  <a:lnTo>
                    <a:pt x="4716" y="5954"/>
                  </a:lnTo>
                  <a:cubicBezTo>
                    <a:pt x="4783" y="5999"/>
                    <a:pt x="4862" y="6023"/>
                    <a:pt x="4938" y="6023"/>
                  </a:cubicBezTo>
                  <a:cubicBezTo>
                    <a:pt x="5023" y="6023"/>
                    <a:pt x="5106" y="5993"/>
                    <a:pt x="5169" y="5930"/>
                  </a:cubicBezTo>
                  <a:lnTo>
                    <a:pt x="5931" y="5144"/>
                  </a:lnTo>
                  <a:cubicBezTo>
                    <a:pt x="6073" y="5025"/>
                    <a:pt x="6073" y="4835"/>
                    <a:pt x="5954" y="4692"/>
                  </a:cubicBezTo>
                  <a:lnTo>
                    <a:pt x="5573" y="4192"/>
                  </a:lnTo>
                  <a:lnTo>
                    <a:pt x="6193" y="4120"/>
                  </a:lnTo>
                  <a:cubicBezTo>
                    <a:pt x="6383" y="4120"/>
                    <a:pt x="6502" y="3977"/>
                    <a:pt x="6502" y="3787"/>
                  </a:cubicBezTo>
                  <a:lnTo>
                    <a:pt x="6502" y="2715"/>
                  </a:lnTo>
                  <a:cubicBezTo>
                    <a:pt x="6502" y="2525"/>
                    <a:pt x="6383" y="2382"/>
                    <a:pt x="6193" y="2382"/>
                  </a:cubicBezTo>
                  <a:lnTo>
                    <a:pt x="5550" y="2310"/>
                  </a:lnTo>
                  <a:lnTo>
                    <a:pt x="5954" y="1786"/>
                  </a:lnTo>
                  <a:cubicBezTo>
                    <a:pt x="6073" y="1667"/>
                    <a:pt x="6050" y="1453"/>
                    <a:pt x="5931" y="1334"/>
                  </a:cubicBezTo>
                  <a:lnTo>
                    <a:pt x="5169" y="572"/>
                  </a:lnTo>
                  <a:cubicBezTo>
                    <a:pt x="5090" y="506"/>
                    <a:pt x="4997" y="470"/>
                    <a:pt x="4910" y="470"/>
                  </a:cubicBezTo>
                  <a:cubicBezTo>
                    <a:pt x="4838" y="470"/>
                    <a:pt x="4770" y="494"/>
                    <a:pt x="4716" y="548"/>
                  </a:cubicBezTo>
                  <a:lnTo>
                    <a:pt x="4216" y="953"/>
                  </a:lnTo>
                  <a:lnTo>
                    <a:pt x="4144" y="310"/>
                  </a:lnTo>
                  <a:cubicBezTo>
                    <a:pt x="4121" y="143"/>
                    <a:pt x="3978" y="0"/>
                    <a:pt x="37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5"/>
            <p:cNvSpPr/>
            <p:nvPr/>
          </p:nvSpPr>
          <p:spPr>
            <a:xfrm>
              <a:off x="4188874" y="2924023"/>
              <a:ext cx="232528" cy="228558"/>
            </a:xfrm>
            <a:custGeom>
              <a:avLst/>
              <a:gdLst/>
              <a:ahLst/>
              <a:cxnLst/>
              <a:rect l="l" t="t" r="r" b="b"/>
              <a:pathLst>
                <a:path w="6502" h="6391" extrusionOk="0">
                  <a:moveTo>
                    <a:pt x="3263" y="2178"/>
                  </a:moveTo>
                  <a:cubicBezTo>
                    <a:pt x="3659" y="2178"/>
                    <a:pt x="4032" y="2423"/>
                    <a:pt x="4192" y="2814"/>
                  </a:cubicBezTo>
                  <a:cubicBezTo>
                    <a:pt x="4406" y="3338"/>
                    <a:pt x="4168" y="3934"/>
                    <a:pt x="3644" y="4148"/>
                  </a:cubicBezTo>
                  <a:cubicBezTo>
                    <a:pt x="3514" y="4201"/>
                    <a:pt x="3379" y="4226"/>
                    <a:pt x="3247" y="4226"/>
                  </a:cubicBezTo>
                  <a:cubicBezTo>
                    <a:pt x="2846" y="4226"/>
                    <a:pt x="2466" y="3994"/>
                    <a:pt x="2287" y="3600"/>
                  </a:cubicBezTo>
                  <a:cubicBezTo>
                    <a:pt x="2072" y="3076"/>
                    <a:pt x="2334" y="2481"/>
                    <a:pt x="2858" y="2267"/>
                  </a:cubicBezTo>
                  <a:cubicBezTo>
                    <a:pt x="2991" y="2206"/>
                    <a:pt x="3128" y="2178"/>
                    <a:pt x="3263" y="2178"/>
                  </a:cubicBezTo>
                  <a:close/>
                  <a:moveTo>
                    <a:pt x="2633" y="0"/>
                  </a:moveTo>
                  <a:cubicBezTo>
                    <a:pt x="2590" y="0"/>
                    <a:pt x="2546" y="9"/>
                    <a:pt x="2501" y="28"/>
                  </a:cubicBezTo>
                  <a:lnTo>
                    <a:pt x="1501" y="433"/>
                  </a:lnTo>
                  <a:cubicBezTo>
                    <a:pt x="1334" y="504"/>
                    <a:pt x="1262" y="695"/>
                    <a:pt x="1310" y="862"/>
                  </a:cubicBezTo>
                  <a:lnTo>
                    <a:pt x="1477" y="1457"/>
                  </a:lnTo>
                  <a:lnTo>
                    <a:pt x="1477" y="1457"/>
                  </a:lnTo>
                  <a:lnTo>
                    <a:pt x="881" y="1290"/>
                  </a:lnTo>
                  <a:cubicBezTo>
                    <a:pt x="852" y="1282"/>
                    <a:pt x="822" y="1278"/>
                    <a:pt x="791" y="1278"/>
                  </a:cubicBezTo>
                  <a:cubicBezTo>
                    <a:pt x="651" y="1278"/>
                    <a:pt x="512" y="1363"/>
                    <a:pt x="453" y="1481"/>
                  </a:cubicBezTo>
                  <a:lnTo>
                    <a:pt x="48" y="2481"/>
                  </a:lnTo>
                  <a:cubicBezTo>
                    <a:pt x="0" y="2648"/>
                    <a:pt x="48" y="2838"/>
                    <a:pt x="215" y="2910"/>
                  </a:cubicBezTo>
                  <a:lnTo>
                    <a:pt x="762" y="3219"/>
                  </a:lnTo>
                  <a:lnTo>
                    <a:pt x="215" y="3505"/>
                  </a:lnTo>
                  <a:cubicBezTo>
                    <a:pt x="48" y="3600"/>
                    <a:pt x="0" y="3791"/>
                    <a:pt x="72" y="3934"/>
                  </a:cubicBezTo>
                  <a:lnTo>
                    <a:pt x="477" y="4934"/>
                  </a:lnTo>
                  <a:cubicBezTo>
                    <a:pt x="533" y="5066"/>
                    <a:pt x="651" y="5139"/>
                    <a:pt x="780" y="5139"/>
                  </a:cubicBezTo>
                  <a:cubicBezTo>
                    <a:pt x="813" y="5139"/>
                    <a:pt x="847" y="5134"/>
                    <a:pt x="881" y="5124"/>
                  </a:cubicBezTo>
                  <a:lnTo>
                    <a:pt x="1501" y="4958"/>
                  </a:lnTo>
                  <a:lnTo>
                    <a:pt x="1334" y="5553"/>
                  </a:lnTo>
                  <a:cubicBezTo>
                    <a:pt x="1286" y="5720"/>
                    <a:pt x="1358" y="5910"/>
                    <a:pt x="1524" y="5958"/>
                  </a:cubicBezTo>
                  <a:lnTo>
                    <a:pt x="2525" y="6363"/>
                  </a:lnTo>
                  <a:cubicBezTo>
                    <a:pt x="2569" y="6382"/>
                    <a:pt x="2614" y="6391"/>
                    <a:pt x="2657" y="6391"/>
                  </a:cubicBezTo>
                  <a:cubicBezTo>
                    <a:pt x="2776" y="6391"/>
                    <a:pt x="2884" y="6324"/>
                    <a:pt x="2953" y="6220"/>
                  </a:cubicBezTo>
                  <a:lnTo>
                    <a:pt x="3263" y="5672"/>
                  </a:lnTo>
                  <a:lnTo>
                    <a:pt x="3549" y="6220"/>
                  </a:lnTo>
                  <a:cubicBezTo>
                    <a:pt x="3618" y="6324"/>
                    <a:pt x="3739" y="6391"/>
                    <a:pt x="3855" y="6391"/>
                  </a:cubicBezTo>
                  <a:cubicBezTo>
                    <a:pt x="3897" y="6391"/>
                    <a:pt x="3939" y="6382"/>
                    <a:pt x="3977" y="6363"/>
                  </a:cubicBezTo>
                  <a:lnTo>
                    <a:pt x="4978" y="5958"/>
                  </a:lnTo>
                  <a:cubicBezTo>
                    <a:pt x="5144" y="5886"/>
                    <a:pt x="5216" y="5720"/>
                    <a:pt x="5168" y="5553"/>
                  </a:cubicBezTo>
                  <a:lnTo>
                    <a:pt x="5001" y="4934"/>
                  </a:lnTo>
                  <a:lnTo>
                    <a:pt x="5621" y="5101"/>
                  </a:lnTo>
                  <a:cubicBezTo>
                    <a:pt x="5655" y="5110"/>
                    <a:pt x="5689" y="5115"/>
                    <a:pt x="5722" y="5115"/>
                  </a:cubicBezTo>
                  <a:cubicBezTo>
                    <a:pt x="5851" y="5115"/>
                    <a:pt x="5969" y="5043"/>
                    <a:pt x="6025" y="4910"/>
                  </a:cubicBezTo>
                  <a:lnTo>
                    <a:pt x="6430" y="3910"/>
                  </a:lnTo>
                  <a:cubicBezTo>
                    <a:pt x="6502" y="3767"/>
                    <a:pt x="6430" y="3576"/>
                    <a:pt x="6287" y="3481"/>
                  </a:cubicBezTo>
                  <a:lnTo>
                    <a:pt x="5716" y="3195"/>
                  </a:lnTo>
                  <a:lnTo>
                    <a:pt x="6264" y="2886"/>
                  </a:lnTo>
                  <a:cubicBezTo>
                    <a:pt x="6430" y="2814"/>
                    <a:pt x="6502" y="2624"/>
                    <a:pt x="6430" y="2457"/>
                  </a:cubicBezTo>
                  <a:lnTo>
                    <a:pt x="6002" y="1481"/>
                  </a:lnTo>
                  <a:cubicBezTo>
                    <a:pt x="5962" y="1343"/>
                    <a:pt x="5825" y="1254"/>
                    <a:pt x="5685" y="1254"/>
                  </a:cubicBezTo>
                  <a:cubicBezTo>
                    <a:pt x="5656" y="1254"/>
                    <a:pt x="5626" y="1258"/>
                    <a:pt x="5597" y="1266"/>
                  </a:cubicBezTo>
                  <a:lnTo>
                    <a:pt x="4978" y="1457"/>
                  </a:lnTo>
                  <a:lnTo>
                    <a:pt x="5168" y="838"/>
                  </a:lnTo>
                  <a:cubicBezTo>
                    <a:pt x="5216" y="671"/>
                    <a:pt x="5120" y="504"/>
                    <a:pt x="4954" y="433"/>
                  </a:cubicBezTo>
                  <a:lnTo>
                    <a:pt x="3954" y="28"/>
                  </a:lnTo>
                  <a:cubicBezTo>
                    <a:pt x="3915" y="9"/>
                    <a:pt x="3874" y="0"/>
                    <a:pt x="3831" y="0"/>
                  </a:cubicBezTo>
                  <a:cubicBezTo>
                    <a:pt x="3715" y="0"/>
                    <a:pt x="3595" y="66"/>
                    <a:pt x="3525" y="171"/>
                  </a:cubicBezTo>
                  <a:lnTo>
                    <a:pt x="3239" y="719"/>
                  </a:lnTo>
                  <a:lnTo>
                    <a:pt x="2929" y="171"/>
                  </a:lnTo>
                  <a:cubicBezTo>
                    <a:pt x="2860" y="66"/>
                    <a:pt x="2752" y="0"/>
                    <a:pt x="26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5"/>
            <p:cNvSpPr/>
            <p:nvPr/>
          </p:nvSpPr>
          <p:spPr>
            <a:xfrm>
              <a:off x="4258721" y="2773064"/>
              <a:ext cx="105642" cy="119626"/>
            </a:xfrm>
            <a:custGeom>
              <a:avLst/>
              <a:gdLst/>
              <a:ahLst/>
              <a:cxnLst/>
              <a:rect l="l" t="t" r="r" b="b"/>
              <a:pathLst>
                <a:path w="2954" h="3345" extrusionOk="0">
                  <a:moveTo>
                    <a:pt x="900" y="1"/>
                  </a:moveTo>
                  <a:cubicBezTo>
                    <a:pt x="796" y="1"/>
                    <a:pt x="691" y="43"/>
                    <a:pt x="619" y="129"/>
                  </a:cubicBezTo>
                  <a:lnTo>
                    <a:pt x="119" y="820"/>
                  </a:lnTo>
                  <a:cubicBezTo>
                    <a:pt x="0" y="963"/>
                    <a:pt x="24" y="1153"/>
                    <a:pt x="143" y="1272"/>
                  </a:cubicBezTo>
                  <a:lnTo>
                    <a:pt x="715" y="1820"/>
                  </a:lnTo>
                  <a:cubicBezTo>
                    <a:pt x="774" y="1891"/>
                    <a:pt x="857" y="1927"/>
                    <a:pt x="944" y="1927"/>
                  </a:cubicBezTo>
                  <a:cubicBezTo>
                    <a:pt x="1030" y="1927"/>
                    <a:pt x="1119" y="1891"/>
                    <a:pt x="1191" y="1820"/>
                  </a:cubicBezTo>
                  <a:cubicBezTo>
                    <a:pt x="1310" y="1701"/>
                    <a:pt x="1310" y="1487"/>
                    <a:pt x="1191" y="1344"/>
                  </a:cubicBezTo>
                  <a:lnTo>
                    <a:pt x="1119" y="1272"/>
                  </a:lnTo>
                  <a:lnTo>
                    <a:pt x="1119" y="1272"/>
                  </a:lnTo>
                  <a:cubicBezTo>
                    <a:pt x="1358" y="1320"/>
                    <a:pt x="1596" y="1439"/>
                    <a:pt x="1786" y="1606"/>
                  </a:cubicBezTo>
                  <a:cubicBezTo>
                    <a:pt x="2120" y="1939"/>
                    <a:pt x="2215" y="2439"/>
                    <a:pt x="2048" y="2892"/>
                  </a:cubicBezTo>
                  <a:cubicBezTo>
                    <a:pt x="1977" y="3058"/>
                    <a:pt x="2072" y="3249"/>
                    <a:pt x="2239" y="3320"/>
                  </a:cubicBezTo>
                  <a:cubicBezTo>
                    <a:pt x="2282" y="3337"/>
                    <a:pt x="2326" y="3344"/>
                    <a:pt x="2368" y="3344"/>
                  </a:cubicBezTo>
                  <a:cubicBezTo>
                    <a:pt x="2510" y="3344"/>
                    <a:pt x="2636" y="3258"/>
                    <a:pt x="2691" y="3130"/>
                  </a:cubicBezTo>
                  <a:cubicBezTo>
                    <a:pt x="2953" y="2439"/>
                    <a:pt x="2786" y="1653"/>
                    <a:pt x="2262" y="1129"/>
                  </a:cubicBezTo>
                  <a:cubicBezTo>
                    <a:pt x="1953" y="820"/>
                    <a:pt x="1548" y="629"/>
                    <a:pt x="1143" y="605"/>
                  </a:cubicBezTo>
                  <a:lnTo>
                    <a:pt x="1167" y="534"/>
                  </a:lnTo>
                  <a:cubicBezTo>
                    <a:pt x="1286" y="391"/>
                    <a:pt x="1262" y="177"/>
                    <a:pt x="1096" y="58"/>
                  </a:cubicBezTo>
                  <a:cubicBezTo>
                    <a:pt x="1038" y="20"/>
                    <a:pt x="970" y="1"/>
                    <a:pt x="9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4061949" y="2989757"/>
              <a:ext cx="105642" cy="119947"/>
            </a:xfrm>
            <a:custGeom>
              <a:avLst/>
              <a:gdLst/>
              <a:ahLst/>
              <a:cxnLst/>
              <a:rect l="l" t="t" r="r" b="b"/>
              <a:pathLst>
                <a:path w="2954" h="3354" extrusionOk="0">
                  <a:moveTo>
                    <a:pt x="588" y="0"/>
                  </a:moveTo>
                  <a:cubicBezTo>
                    <a:pt x="445" y="0"/>
                    <a:pt x="318" y="90"/>
                    <a:pt x="263" y="238"/>
                  </a:cubicBezTo>
                  <a:cubicBezTo>
                    <a:pt x="1" y="905"/>
                    <a:pt x="168" y="1691"/>
                    <a:pt x="692" y="2215"/>
                  </a:cubicBezTo>
                  <a:cubicBezTo>
                    <a:pt x="1001" y="2524"/>
                    <a:pt x="1406" y="2715"/>
                    <a:pt x="1835" y="2762"/>
                  </a:cubicBezTo>
                  <a:lnTo>
                    <a:pt x="1787" y="2810"/>
                  </a:lnTo>
                  <a:cubicBezTo>
                    <a:pt x="1668" y="2953"/>
                    <a:pt x="1692" y="3167"/>
                    <a:pt x="1858" y="3286"/>
                  </a:cubicBezTo>
                  <a:cubicBezTo>
                    <a:pt x="1914" y="3333"/>
                    <a:pt x="1981" y="3354"/>
                    <a:pt x="2048" y="3354"/>
                  </a:cubicBezTo>
                  <a:cubicBezTo>
                    <a:pt x="2154" y="3354"/>
                    <a:pt x="2262" y="3302"/>
                    <a:pt x="2335" y="3215"/>
                  </a:cubicBezTo>
                  <a:lnTo>
                    <a:pt x="2835" y="2524"/>
                  </a:lnTo>
                  <a:cubicBezTo>
                    <a:pt x="2954" y="2381"/>
                    <a:pt x="2930" y="2215"/>
                    <a:pt x="2811" y="2096"/>
                  </a:cubicBezTo>
                  <a:lnTo>
                    <a:pt x="2263" y="1524"/>
                  </a:lnTo>
                  <a:cubicBezTo>
                    <a:pt x="2192" y="1465"/>
                    <a:pt x="2103" y="1435"/>
                    <a:pt x="2013" y="1435"/>
                  </a:cubicBezTo>
                  <a:cubicBezTo>
                    <a:pt x="1924" y="1435"/>
                    <a:pt x="1835" y="1465"/>
                    <a:pt x="1763" y="1524"/>
                  </a:cubicBezTo>
                  <a:cubicBezTo>
                    <a:pt x="1644" y="1667"/>
                    <a:pt x="1644" y="1881"/>
                    <a:pt x="1763" y="2000"/>
                  </a:cubicBezTo>
                  <a:lnTo>
                    <a:pt x="1835" y="2072"/>
                  </a:lnTo>
                  <a:cubicBezTo>
                    <a:pt x="1597" y="2024"/>
                    <a:pt x="1358" y="1929"/>
                    <a:pt x="1168" y="1738"/>
                  </a:cubicBezTo>
                  <a:cubicBezTo>
                    <a:pt x="834" y="1405"/>
                    <a:pt x="739" y="905"/>
                    <a:pt x="906" y="476"/>
                  </a:cubicBezTo>
                  <a:cubicBezTo>
                    <a:pt x="977" y="286"/>
                    <a:pt x="882" y="95"/>
                    <a:pt x="715" y="24"/>
                  </a:cubicBezTo>
                  <a:cubicBezTo>
                    <a:pt x="672" y="8"/>
                    <a:pt x="630" y="0"/>
                    <a:pt x="5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234" name="Google Shape;1234;p25"/>
          <p:cNvCxnSpPr>
            <a:stCxn id="1228" idx="6"/>
            <a:endCxn id="1220" idx="1"/>
          </p:cNvCxnSpPr>
          <p:nvPr/>
        </p:nvCxnSpPr>
        <p:spPr>
          <a:xfrm rot="10800000" flipH="1">
            <a:off x="1729937" y="1800248"/>
            <a:ext cx="774300" cy="10026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5" name="Google Shape;1235;p25"/>
          <p:cNvCxnSpPr>
            <a:endCxn id="1223" idx="1"/>
          </p:cNvCxnSpPr>
          <p:nvPr/>
        </p:nvCxnSpPr>
        <p:spPr>
          <a:xfrm>
            <a:off x="1729932" y="2802236"/>
            <a:ext cx="774300" cy="6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6" name="Google Shape;1236;p25"/>
          <p:cNvCxnSpPr>
            <a:stCxn id="1228" idx="6"/>
            <a:endCxn id="1226" idx="1"/>
          </p:cNvCxnSpPr>
          <p:nvPr/>
        </p:nvCxnSpPr>
        <p:spPr>
          <a:xfrm>
            <a:off x="1729937" y="2802848"/>
            <a:ext cx="774300" cy="10026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p26"/>
          <p:cNvSpPr/>
          <p:nvPr/>
        </p:nvSpPr>
        <p:spPr>
          <a:xfrm>
            <a:off x="5504795" y="1289650"/>
            <a:ext cx="493800" cy="493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26"/>
          <p:cNvSpPr/>
          <p:nvPr/>
        </p:nvSpPr>
        <p:spPr>
          <a:xfrm>
            <a:off x="5504795" y="2524025"/>
            <a:ext cx="493800" cy="493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3" name="Google Shape;1243;p26"/>
          <p:cNvSpPr/>
          <p:nvPr/>
        </p:nvSpPr>
        <p:spPr>
          <a:xfrm>
            <a:off x="5504795" y="3752275"/>
            <a:ext cx="493800" cy="493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4" name="Google Shape;1244;p26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CENTER </a:t>
            </a:r>
            <a:r>
              <a:rPr lang="en"/>
              <a:t>BUSINESS PLAN</a:t>
            </a:r>
            <a:endParaRPr/>
          </a:p>
        </p:txBody>
      </p:sp>
      <p:grpSp>
        <p:nvGrpSpPr>
          <p:cNvPr id="1245" name="Google Shape;1245;p26"/>
          <p:cNvGrpSpPr/>
          <p:nvPr/>
        </p:nvGrpSpPr>
        <p:grpSpPr>
          <a:xfrm>
            <a:off x="713055" y="2661742"/>
            <a:ext cx="1828777" cy="953708"/>
            <a:chOff x="3498900" y="1588642"/>
            <a:chExt cx="2146200" cy="953708"/>
          </a:xfrm>
        </p:grpSpPr>
        <p:sp>
          <p:nvSpPr>
            <p:cNvPr id="1246" name="Google Shape;1246;p26"/>
            <p:cNvSpPr/>
            <p:nvPr/>
          </p:nvSpPr>
          <p:spPr>
            <a:xfrm>
              <a:off x="3498900" y="1588642"/>
              <a:ext cx="2146200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Neptune</a:t>
              </a:r>
              <a:endParaRPr sz="18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247" name="Google Shape;1247;p26"/>
            <p:cNvSpPr txBox="1"/>
            <p:nvPr/>
          </p:nvSpPr>
          <p:spPr>
            <a:xfrm>
              <a:off x="3498900" y="1988550"/>
              <a:ext cx="2146200" cy="55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It’s the farthest planet from the Sun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1248" name="Google Shape;1248;p26"/>
          <p:cNvGrpSpPr/>
          <p:nvPr/>
        </p:nvGrpSpPr>
        <p:grpSpPr>
          <a:xfrm>
            <a:off x="851861" y="1805264"/>
            <a:ext cx="777278" cy="649553"/>
            <a:chOff x="1026975" y="1090575"/>
            <a:chExt cx="4572225" cy="3820900"/>
          </a:xfrm>
        </p:grpSpPr>
        <p:sp>
          <p:nvSpPr>
            <p:cNvPr id="1249" name="Google Shape;1249;p26"/>
            <p:cNvSpPr/>
            <p:nvPr/>
          </p:nvSpPr>
          <p:spPr>
            <a:xfrm>
              <a:off x="1026975" y="1552700"/>
              <a:ext cx="4572225" cy="3358775"/>
            </a:xfrm>
            <a:custGeom>
              <a:avLst/>
              <a:gdLst/>
              <a:ahLst/>
              <a:cxnLst/>
              <a:rect l="l" t="t" r="r" b="b"/>
              <a:pathLst>
                <a:path w="182889" h="134351" extrusionOk="0">
                  <a:moveTo>
                    <a:pt x="5350" y="0"/>
                  </a:moveTo>
                  <a:cubicBezTo>
                    <a:pt x="2393" y="0"/>
                    <a:pt x="1" y="2392"/>
                    <a:pt x="1" y="5350"/>
                  </a:cubicBezTo>
                  <a:lnTo>
                    <a:pt x="1" y="115605"/>
                  </a:lnTo>
                  <a:cubicBezTo>
                    <a:pt x="1" y="118563"/>
                    <a:pt x="2393" y="120998"/>
                    <a:pt x="5350" y="120998"/>
                  </a:cubicBezTo>
                  <a:lnTo>
                    <a:pt x="73504" y="120998"/>
                  </a:lnTo>
                  <a:cubicBezTo>
                    <a:pt x="75809" y="128696"/>
                    <a:pt x="82985" y="134351"/>
                    <a:pt x="91423" y="134351"/>
                  </a:cubicBezTo>
                  <a:cubicBezTo>
                    <a:pt x="99904" y="134351"/>
                    <a:pt x="107080" y="128696"/>
                    <a:pt x="109386" y="120998"/>
                  </a:cubicBezTo>
                  <a:lnTo>
                    <a:pt x="177539" y="120998"/>
                  </a:lnTo>
                  <a:cubicBezTo>
                    <a:pt x="180497" y="120998"/>
                    <a:pt x="182889" y="118563"/>
                    <a:pt x="182889" y="115605"/>
                  </a:cubicBezTo>
                  <a:lnTo>
                    <a:pt x="182889" y="5350"/>
                  </a:lnTo>
                  <a:cubicBezTo>
                    <a:pt x="182889" y="2392"/>
                    <a:pt x="180497" y="0"/>
                    <a:pt x="177539" y="0"/>
                  </a:cubicBezTo>
                  <a:lnTo>
                    <a:pt x="172189" y="0"/>
                  </a:lnTo>
                  <a:lnTo>
                    <a:pt x="172189" y="94032"/>
                  </a:lnTo>
                  <a:cubicBezTo>
                    <a:pt x="172189" y="102862"/>
                    <a:pt x="165144" y="110081"/>
                    <a:pt x="156445" y="110081"/>
                  </a:cubicBezTo>
                  <a:lnTo>
                    <a:pt x="26401" y="110081"/>
                  </a:lnTo>
                  <a:cubicBezTo>
                    <a:pt x="17746" y="110081"/>
                    <a:pt x="10700" y="102862"/>
                    <a:pt x="10700" y="94032"/>
                  </a:cubicBezTo>
                  <a:lnTo>
                    <a:pt x="10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6"/>
            <p:cNvSpPr/>
            <p:nvPr/>
          </p:nvSpPr>
          <p:spPr>
            <a:xfrm>
              <a:off x="3447375" y="1090575"/>
              <a:ext cx="1615775" cy="2946700"/>
            </a:xfrm>
            <a:custGeom>
              <a:avLst/>
              <a:gdLst/>
              <a:ahLst/>
              <a:cxnLst/>
              <a:rect l="l" t="t" r="r" b="b"/>
              <a:pathLst>
                <a:path w="64631" h="117868" extrusionOk="0">
                  <a:moveTo>
                    <a:pt x="43145" y="21399"/>
                  </a:moveTo>
                  <a:cubicBezTo>
                    <a:pt x="46103" y="21399"/>
                    <a:pt x="48495" y="23835"/>
                    <a:pt x="48495" y="26792"/>
                  </a:cubicBezTo>
                  <a:lnTo>
                    <a:pt x="48495" y="48191"/>
                  </a:lnTo>
                  <a:cubicBezTo>
                    <a:pt x="48495" y="51149"/>
                    <a:pt x="46103" y="53584"/>
                    <a:pt x="43145" y="53584"/>
                  </a:cubicBezTo>
                  <a:lnTo>
                    <a:pt x="21355" y="53584"/>
                  </a:lnTo>
                  <a:cubicBezTo>
                    <a:pt x="18398" y="53584"/>
                    <a:pt x="16006" y="51149"/>
                    <a:pt x="16006" y="48191"/>
                  </a:cubicBezTo>
                  <a:lnTo>
                    <a:pt x="16006" y="26792"/>
                  </a:lnTo>
                  <a:cubicBezTo>
                    <a:pt x="16006" y="23835"/>
                    <a:pt x="18398" y="21399"/>
                    <a:pt x="21355" y="21399"/>
                  </a:cubicBezTo>
                  <a:close/>
                  <a:moveTo>
                    <a:pt x="43145" y="64284"/>
                  </a:moveTo>
                  <a:cubicBezTo>
                    <a:pt x="46103" y="64284"/>
                    <a:pt x="48495" y="66676"/>
                    <a:pt x="48495" y="69633"/>
                  </a:cubicBezTo>
                  <a:cubicBezTo>
                    <a:pt x="48495" y="72591"/>
                    <a:pt x="46103" y="74983"/>
                    <a:pt x="43145" y="74983"/>
                  </a:cubicBezTo>
                  <a:lnTo>
                    <a:pt x="21355" y="74983"/>
                  </a:lnTo>
                  <a:cubicBezTo>
                    <a:pt x="18398" y="74983"/>
                    <a:pt x="16006" y="72591"/>
                    <a:pt x="16006" y="69633"/>
                  </a:cubicBezTo>
                  <a:cubicBezTo>
                    <a:pt x="16006" y="66676"/>
                    <a:pt x="18398" y="64284"/>
                    <a:pt x="21355" y="64284"/>
                  </a:cubicBezTo>
                  <a:close/>
                  <a:moveTo>
                    <a:pt x="43145" y="85726"/>
                  </a:moveTo>
                  <a:cubicBezTo>
                    <a:pt x="46103" y="85726"/>
                    <a:pt x="48495" y="88118"/>
                    <a:pt x="48495" y="91075"/>
                  </a:cubicBezTo>
                  <a:cubicBezTo>
                    <a:pt x="48495" y="94033"/>
                    <a:pt x="46103" y="96425"/>
                    <a:pt x="43145" y="96425"/>
                  </a:cubicBezTo>
                  <a:lnTo>
                    <a:pt x="21355" y="96425"/>
                  </a:lnTo>
                  <a:cubicBezTo>
                    <a:pt x="18398" y="96425"/>
                    <a:pt x="16006" y="94033"/>
                    <a:pt x="16006" y="91075"/>
                  </a:cubicBezTo>
                  <a:cubicBezTo>
                    <a:pt x="16006" y="88118"/>
                    <a:pt x="18398" y="85726"/>
                    <a:pt x="21355" y="85726"/>
                  </a:cubicBezTo>
                  <a:close/>
                  <a:moveTo>
                    <a:pt x="0" y="1"/>
                  </a:moveTo>
                  <a:lnTo>
                    <a:pt x="0" y="117867"/>
                  </a:lnTo>
                  <a:lnTo>
                    <a:pt x="59629" y="117867"/>
                  </a:lnTo>
                  <a:cubicBezTo>
                    <a:pt x="62413" y="117867"/>
                    <a:pt x="64631" y="115475"/>
                    <a:pt x="64631" y="112517"/>
                  </a:cubicBezTo>
                  <a:lnTo>
                    <a:pt x="64631" y="5350"/>
                  </a:lnTo>
                  <a:cubicBezTo>
                    <a:pt x="64631" y="2393"/>
                    <a:pt x="62413" y="1"/>
                    <a:pt x="596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6"/>
            <p:cNvSpPr/>
            <p:nvPr/>
          </p:nvSpPr>
          <p:spPr>
            <a:xfrm>
              <a:off x="4114975" y="1894125"/>
              <a:ext cx="277300" cy="267500"/>
            </a:xfrm>
            <a:custGeom>
              <a:avLst/>
              <a:gdLst/>
              <a:ahLst/>
              <a:cxnLst/>
              <a:rect l="l" t="t" r="r" b="b"/>
              <a:pathLst>
                <a:path w="11092" h="10700" extrusionOk="0">
                  <a:moveTo>
                    <a:pt x="1" y="0"/>
                  </a:moveTo>
                  <a:lnTo>
                    <a:pt x="1" y="10699"/>
                  </a:lnTo>
                  <a:lnTo>
                    <a:pt x="11091" y="10699"/>
                  </a:lnTo>
                  <a:lnTo>
                    <a:pt x="110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6"/>
            <p:cNvSpPr/>
            <p:nvPr/>
          </p:nvSpPr>
          <p:spPr>
            <a:xfrm>
              <a:off x="1563025" y="1090575"/>
              <a:ext cx="1615800" cy="2946700"/>
            </a:xfrm>
            <a:custGeom>
              <a:avLst/>
              <a:gdLst/>
              <a:ahLst/>
              <a:cxnLst/>
              <a:rect l="l" t="t" r="r" b="b"/>
              <a:pathLst>
                <a:path w="64632" h="117868" extrusionOk="0">
                  <a:moveTo>
                    <a:pt x="43276" y="21399"/>
                  </a:moveTo>
                  <a:cubicBezTo>
                    <a:pt x="46234" y="21399"/>
                    <a:pt x="48626" y="23835"/>
                    <a:pt x="48626" y="26792"/>
                  </a:cubicBezTo>
                  <a:cubicBezTo>
                    <a:pt x="48626" y="29750"/>
                    <a:pt x="46234" y="32142"/>
                    <a:pt x="43276" y="32142"/>
                  </a:cubicBezTo>
                  <a:lnTo>
                    <a:pt x="21486" y="32142"/>
                  </a:lnTo>
                  <a:cubicBezTo>
                    <a:pt x="18529" y="32142"/>
                    <a:pt x="16137" y="29750"/>
                    <a:pt x="16137" y="26792"/>
                  </a:cubicBezTo>
                  <a:cubicBezTo>
                    <a:pt x="16137" y="23835"/>
                    <a:pt x="18529" y="21399"/>
                    <a:pt x="21486" y="21399"/>
                  </a:cubicBezTo>
                  <a:close/>
                  <a:moveTo>
                    <a:pt x="43276" y="42841"/>
                  </a:moveTo>
                  <a:cubicBezTo>
                    <a:pt x="46234" y="42841"/>
                    <a:pt x="48626" y="45234"/>
                    <a:pt x="48626" y="48191"/>
                  </a:cubicBezTo>
                  <a:cubicBezTo>
                    <a:pt x="48626" y="51149"/>
                    <a:pt x="46234" y="53584"/>
                    <a:pt x="43276" y="53584"/>
                  </a:cubicBezTo>
                  <a:lnTo>
                    <a:pt x="21486" y="53584"/>
                  </a:lnTo>
                  <a:cubicBezTo>
                    <a:pt x="18529" y="53584"/>
                    <a:pt x="16137" y="51149"/>
                    <a:pt x="16137" y="48191"/>
                  </a:cubicBezTo>
                  <a:cubicBezTo>
                    <a:pt x="16137" y="45234"/>
                    <a:pt x="18529" y="42841"/>
                    <a:pt x="21486" y="42841"/>
                  </a:cubicBezTo>
                  <a:close/>
                  <a:moveTo>
                    <a:pt x="43276" y="64284"/>
                  </a:moveTo>
                  <a:cubicBezTo>
                    <a:pt x="46234" y="64284"/>
                    <a:pt x="48626" y="66676"/>
                    <a:pt x="48626" y="69633"/>
                  </a:cubicBezTo>
                  <a:cubicBezTo>
                    <a:pt x="48626" y="72591"/>
                    <a:pt x="46234" y="74983"/>
                    <a:pt x="43276" y="74983"/>
                  </a:cubicBezTo>
                  <a:lnTo>
                    <a:pt x="21486" y="74983"/>
                  </a:lnTo>
                  <a:cubicBezTo>
                    <a:pt x="18529" y="74983"/>
                    <a:pt x="16137" y="72591"/>
                    <a:pt x="16137" y="69633"/>
                  </a:cubicBezTo>
                  <a:cubicBezTo>
                    <a:pt x="16137" y="66676"/>
                    <a:pt x="18529" y="64284"/>
                    <a:pt x="21486" y="64284"/>
                  </a:cubicBezTo>
                  <a:close/>
                  <a:moveTo>
                    <a:pt x="43276" y="85726"/>
                  </a:moveTo>
                  <a:cubicBezTo>
                    <a:pt x="46234" y="85726"/>
                    <a:pt x="48626" y="88118"/>
                    <a:pt x="48626" y="91075"/>
                  </a:cubicBezTo>
                  <a:cubicBezTo>
                    <a:pt x="48626" y="94033"/>
                    <a:pt x="46234" y="96425"/>
                    <a:pt x="43276" y="96425"/>
                  </a:cubicBezTo>
                  <a:lnTo>
                    <a:pt x="21486" y="96425"/>
                  </a:lnTo>
                  <a:cubicBezTo>
                    <a:pt x="18529" y="96425"/>
                    <a:pt x="16137" y="94033"/>
                    <a:pt x="16137" y="91075"/>
                  </a:cubicBezTo>
                  <a:cubicBezTo>
                    <a:pt x="16137" y="88118"/>
                    <a:pt x="18529" y="85726"/>
                    <a:pt x="21486" y="85726"/>
                  </a:cubicBezTo>
                  <a:close/>
                  <a:moveTo>
                    <a:pt x="4959" y="1"/>
                  </a:moveTo>
                  <a:cubicBezTo>
                    <a:pt x="2219" y="1"/>
                    <a:pt x="1" y="2393"/>
                    <a:pt x="1" y="5350"/>
                  </a:cubicBezTo>
                  <a:lnTo>
                    <a:pt x="1" y="112517"/>
                  </a:lnTo>
                  <a:cubicBezTo>
                    <a:pt x="1" y="115475"/>
                    <a:pt x="2219" y="117867"/>
                    <a:pt x="4959" y="117867"/>
                  </a:cubicBezTo>
                  <a:lnTo>
                    <a:pt x="64631" y="117867"/>
                  </a:lnTo>
                  <a:lnTo>
                    <a:pt x="646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3" name="Google Shape;1253;p26"/>
          <p:cNvSpPr/>
          <p:nvPr/>
        </p:nvSpPr>
        <p:spPr>
          <a:xfrm>
            <a:off x="3098844" y="1979181"/>
            <a:ext cx="18021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Venus</a:t>
            </a:r>
            <a:endParaRPr sz="1800" b="1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1254" name="Google Shape;1254;p26"/>
          <p:cNvSpPr/>
          <p:nvPr/>
        </p:nvSpPr>
        <p:spPr>
          <a:xfrm>
            <a:off x="3098844" y="3351756"/>
            <a:ext cx="18021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Saturn</a:t>
            </a:r>
            <a:endParaRPr sz="1800" b="1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grpSp>
        <p:nvGrpSpPr>
          <p:cNvPr id="1255" name="Google Shape;1255;p26"/>
          <p:cNvGrpSpPr/>
          <p:nvPr/>
        </p:nvGrpSpPr>
        <p:grpSpPr>
          <a:xfrm>
            <a:off x="6131863" y="3786823"/>
            <a:ext cx="1828777" cy="917611"/>
            <a:chOff x="6284569" y="3540873"/>
            <a:chExt cx="2146200" cy="917611"/>
          </a:xfrm>
        </p:grpSpPr>
        <p:sp>
          <p:nvSpPr>
            <p:cNvPr id="1256" name="Google Shape;1256;p26"/>
            <p:cNvSpPr/>
            <p:nvPr/>
          </p:nvSpPr>
          <p:spPr>
            <a:xfrm>
              <a:off x="6284569" y="3540873"/>
              <a:ext cx="2146200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Mars</a:t>
              </a:r>
              <a:endParaRPr sz="18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257" name="Google Shape;1257;p26"/>
            <p:cNvSpPr txBox="1"/>
            <p:nvPr/>
          </p:nvSpPr>
          <p:spPr>
            <a:xfrm>
              <a:off x="6284569" y="3895984"/>
              <a:ext cx="2146200" cy="5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Mars is actually a really cold place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1258" name="Google Shape;1258;p26"/>
          <p:cNvGrpSpPr/>
          <p:nvPr/>
        </p:nvGrpSpPr>
        <p:grpSpPr>
          <a:xfrm>
            <a:off x="6131863" y="2560785"/>
            <a:ext cx="1828777" cy="924152"/>
            <a:chOff x="6284569" y="2618898"/>
            <a:chExt cx="2146200" cy="924152"/>
          </a:xfrm>
        </p:grpSpPr>
        <p:sp>
          <p:nvSpPr>
            <p:cNvPr id="1259" name="Google Shape;1259;p26"/>
            <p:cNvSpPr/>
            <p:nvPr/>
          </p:nvSpPr>
          <p:spPr>
            <a:xfrm>
              <a:off x="6284569" y="2618898"/>
              <a:ext cx="2146200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Jupiter</a:t>
              </a:r>
              <a:endParaRPr sz="18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260" name="Google Shape;1260;p26"/>
            <p:cNvSpPr txBox="1"/>
            <p:nvPr/>
          </p:nvSpPr>
          <p:spPr>
            <a:xfrm>
              <a:off x="6284569" y="2980550"/>
              <a:ext cx="2146200" cy="5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Jupiter is the biggest planet of them all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1261" name="Google Shape;1261;p26"/>
          <p:cNvGrpSpPr/>
          <p:nvPr/>
        </p:nvGrpSpPr>
        <p:grpSpPr>
          <a:xfrm>
            <a:off x="6131863" y="1333273"/>
            <a:ext cx="1828777" cy="925627"/>
            <a:chOff x="6284569" y="1696923"/>
            <a:chExt cx="2146200" cy="925627"/>
          </a:xfrm>
        </p:grpSpPr>
        <p:sp>
          <p:nvSpPr>
            <p:cNvPr id="1262" name="Google Shape;1262;p26"/>
            <p:cNvSpPr/>
            <p:nvPr/>
          </p:nvSpPr>
          <p:spPr>
            <a:xfrm>
              <a:off x="6284569" y="1696923"/>
              <a:ext cx="2146200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Mercury</a:t>
              </a:r>
              <a:endParaRPr sz="18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263" name="Google Shape;1263;p26"/>
            <p:cNvSpPr txBox="1"/>
            <p:nvPr/>
          </p:nvSpPr>
          <p:spPr>
            <a:xfrm>
              <a:off x="6284569" y="2060050"/>
              <a:ext cx="2146200" cy="5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It’s the closest planet to the Sun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1264" name="Google Shape;1264;p26"/>
          <p:cNvGrpSpPr/>
          <p:nvPr/>
        </p:nvGrpSpPr>
        <p:grpSpPr>
          <a:xfrm>
            <a:off x="5504802" y="1286331"/>
            <a:ext cx="493786" cy="493784"/>
            <a:chOff x="-62884425" y="4111775"/>
            <a:chExt cx="317425" cy="316650"/>
          </a:xfrm>
        </p:grpSpPr>
        <p:sp>
          <p:nvSpPr>
            <p:cNvPr id="1265" name="Google Shape;1265;p26"/>
            <p:cNvSpPr/>
            <p:nvPr/>
          </p:nvSpPr>
          <p:spPr>
            <a:xfrm>
              <a:off x="-62884425" y="4325225"/>
              <a:ext cx="317425" cy="103200"/>
            </a:xfrm>
            <a:custGeom>
              <a:avLst/>
              <a:gdLst/>
              <a:ahLst/>
              <a:cxnLst/>
              <a:rect l="l" t="t" r="r" b="b"/>
              <a:pathLst>
                <a:path w="12697" h="4128" extrusionOk="0">
                  <a:moveTo>
                    <a:pt x="0" y="0"/>
                  </a:moveTo>
                  <a:lnTo>
                    <a:pt x="0" y="378"/>
                  </a:lnTo>
                  <a:cubicBezTo>
                    <a:pt x="0" y="1071"/>
                    <a:pt x="567" y="1638"/>
                    <a:pt x="1260" y="1638"/>
                  </a:cubicBezTo>
                  <a:lnTo>
                    <a:pt x="4001" y="1638"/>
                  </a:lnTo>
                  <a:lnTo>
                    <a:pt x="3434" y="3308"/>
                  </a:lnTo>
                  <a:lnTo>
                    <a:pt x="2930" y="3308"/>
                  </a:lnTo>
                  <a:cubicBezTo>
                    <a:pt x="2678" y="3308"/>
                    <a:pt x="2520" y="3497"/>
                    <a:pt x="2520" y="3749"/>
                  </a:cubicBezTo>
                  <a:cubicBezTo>
                    <a:pt x="2520" y="3970"/>
                    <a:pt x="2741" y="4127"/>
                    <a:pt x="2930" y="4127"/>
                  </a:cubicBezTo>
                  <a:lnTo>
                    <a:pt x="9830" y="4127"/>
                  </a:lnTo>
                  <a:cubicBezTo>
                    <a:pt x="10050" y="4127"/>
                    <a:pt x="10239" y="3938"/>
                    <a:pt x="10239" y="3749"/>
                  </a:cubicBezTo>
                  <a:cubicBezTo>
                    <a:pt x="10239" y="3497"/>
                    <a:pt x="10050" y="3308"/>
                    <a:pt x="9830" y="3308"/>
                  </a:cubicBezTo>
                  <a:lnTo>
                    <a:pt x="9294" y="3308"/>
                  </a:lnTo>
                  <a:lnTo>
                    <a:pt x="8758" y="1638"/>
                  </a:lnTo>
                  <a:lnTo>
                    <a:pt x="11468" y="1638"/>
                  </a:lnTo>
                  <a:cubicBezTo>
                    <a:pt x="12129" y="1638"/>
                    <a:pt x="12697" y="1103"/>
                    <a:pt x="12697" y="378"/>
                  </a:cubicBezTo>
                  <a:lnTo>
                    <a:pt x="126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6"/>
            <p:cNvSpPr/>
            <p:nvPr/>
          </p:nvSpPr>
          <p:spPr>
            <a:xfrm>
              <a:off x="-62884425" y="4111775"/>
              <a:ext cx="317425" cy="193000"/>
            </a:xfrm>
            <a:custGeom>
              <a:avLst/>
              <a:gdLst/>
              <a:ahLst/>
              <a:cxnLst/>
              <a:rect l="l" t="t" r="r" b="b"/>
              <a:pathLst>
                <a:path w="12697" h="7720" extrusionOk="0">
                  <a:moveTo>
                    <a:pt x="6301" y="946"/>
                  </a:moveTo>
                  <a:cubicBezTo>
                    <a:pt x="6522" y="946"/>
                    <a:pt x="6742" y="1135"/>
                    <a:pt x="6742" y="1324"/>
                  </a:cubicBezTo>
                  <a:lnTo>
                    <a:pt x="6742" y="1607"/>
                  </a:lnTo>
                  <a:cubicBezTo>
                    <a:pt x="7215" y="1765"/>
                    <a:pt x="7593" y="2237"/>
                    <a:pt x="7593" y="2773"/>
                  </a:cubicBezTo>
                  <a:cubicBezTo>
                    <a:pt x="7593" y="3025"/>
                    <a:pt x="7372" y="3182"/>
                    <a:pt x="7183" y="3182"/>
                  </a:cubicBezTo>
                  <a:cubicBezTo>
                    <a:pt x="6994" y="3182"/>
                    <a:pt x="6805" y="2993"/>
                    <a:pt x="6805" y="2773"/>
                  </a:cubicBezTo>
                  <a:cubicBezTo>
                    <a:pt x="6805" y="2552"/>
                    <a:pt x="6585" y="2363"/>
                    <a:pt x="6364" y="2363"/>
                  </a:cubicBezTo>
                  <a:cubicBezTo>
                    <a:pt x="6112" y="2363"/>
                    <a:pt x="5954" y="2552"/>
                    <a:pt x="5954" y="2773"/>
                  </a:cubicBezTo>
                  <a:cubicBezTo>
                    <a:pt x="5954" y="3025"/>
                    <a:pt x="6269" y="3245"/>
                    <a:pt x="6585" y="3497"/>
                  </a:cubicBezTo>
                  <a:cubicBezTo>
                    <a:pt x="7026" y="3812"/>
                    <a:pt x="7561" y="4191"/>
                    <a:pt x="7561" y="4884"/>
                  </a:cubicBezTo>
                  <a:cubicBezTo>
                    <a:pt x="7561" y="5419"/>
                    <a:pt x="7215" y="5860"/>
                    <a:pt x="6742" y="6049"/>
                  </a:cubicBezTo>
                  <a:lnTo>
                    <a:pt x="6742" y="6333"/>
                  </a:lnTo>
                  <a:cubicBezTo>
                    <a:pt x="6742" y="6553"/>
                    <a:pt x="6553" y="6774"/>
                    <a:pt x="6301" y="6774"/>
                  </a:cubicBezTo>
                  <a:cubicBezTo>
                    <a:pt x="6080" y="6774"/>
                    <a:pt x="5923" y="6553"/>
                    <a:pt x="5923" y="6333"/>
                  </a:cubicBezTo>
                  <a:lnTo>
                    <a:pt x="5923" y="6049"/>
                  </a:lnTo>
                  <a:cubicBezTo>
                    <a:pt x="5450" y="5892"/>
                    <a:pt x="5104" y="5419"/>
                    <a:pt x="5104" y="4884"/>
                  </a:cubicBezTo>
                  <a:cubicBezTo>
                    <a:pt x="5104" y="4632"/>
                    <a:pt x="5293" y="4443"/>
                    <a:pt x="5482" y="4443"/>
                  </a:cubicBezTo>
                  <a:cubicBezTo>
                    <a:pt x="5734" y="4443"/>
                    <a:pt x="5923" y="4632"/>
                    <a:pt x="5923" y="4884"/>
                  </a:cubicBezTo>
                  <a:cubicBezTo>
                    <a:pt x="5923" y="5104"/>
                    <a:pt x="6112" y="5262"/>
                    <a:pt x="6301" y="5262"/>
                  </a:cubicBezTo>
                  <a:cubicBezTo>
                    <a:pt x="6522" y="5262"/>
                    <a:pt x="6742" y="5073"/>
                    <a:pt x="6742" y="4884"/>
                  </a:cubicBezTo>
                  <a:cubicBezTo>
                    <a:pt x="6742" y="4632"/>
                    <a:pt x="6427" y="4411"/>
                    <a:pt x="6080" y="4159"/>
                  </a:cubicBezTo>
                  <a:cubicBezTo>
                    <a:pt x="5639" y="3844"/>
                    <a:pt x="5104" y="3466"/>
                    <a:pt x="5104" y="2773"/>
                  </a:cubicBezTo>
                  <a:cubicBezTo>
                    <a:pt x="5104" y="2237"/>
                    <a:pt x="5450" y="1796"/>
                    <a:pt x="5923" y="1607"/>
                  </a:cubicBezTo>
                  <a:lnTo>
                    <a:pt x="5923" y="1324"/>
                  </a:lnTo>
                  <a:cubicBezTo>
                    <a:pt x="5923" y="1103"/>
                    <a:pt x="6112" y="946"/>
                    <a:pt x="6301" y="946"/>
                  </a:cubicBezTo>
                  <a:close/>
                  <a:moveTo>
                    <a:pt x="1260" y="0"/>
                  </a:moveTo>
                  <a:cubicBezTo>
                    <a:pt x="599" y="0"/>
                    <a:pt x="0" y="536"/>
                    <a:pt x="0" y="1261"/>
                  </a:cubicBezTo>
                  <a:lnTo>
                    <a:pt x="0" y="7719"/>
                  </a:lnTo>
                  <a:lnTo>
                    <a:pt x="12697" y="7719"/>
                  </a:lnTo>
                  <a:lnTo>
                    <a:pt x="12697" y="1261"/>
                  </a:lnTo>
                  <a:cubicBezTo>
                    <a:pt x="12697" y="536"/>
                    <a:pt x="12129" y="0"/>
                    <a:pt x="114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7" name="Google Shape;1267;p26"/>
          <p:cNvGrpSpPr/>
          <p:nvPr/>
        </p:nvGrpSpPr>
        <p:grpSpPr>
          <a:xfrm>
            <a:off x="5504800" y="3739913"/>
            <a:ext cx="493791" cy="493719"/>
            <a:chOff x="4628325" y="3599825"/>
            <a:chExt cx="295400" cy="295375"/>
          </a:xfrm>
        </p:grpSpPr>
        <p:sp>
          <p:nvSpPr>
            <p:cNvPr id="1268" name="Google Shape;1268;p26"/>
            <p:cNvSpPr/>
            <p:nvPr/>
          </p:nvSpPr>
          <p:spPr>
            <a:xfrm>
              <a:off x="4679525" y="3686450"/>
              <a:ext cx="17350" cy="86675"/>
            </a:xfrm>
            <a:custGeom>
              <a:avLst/>
              <a:gdLst/>
              <a:ahLst/>
              <a:cxnLst/>
              <a:rect l="l" t="t" r="r" b="b"/>
              <a:pathLst>
                <a:path w="694" h="3467" extrusionOk="0">
                  <a:moveTo>
                    <a:pt x="0" y="1"/>
                  </a:moveTo>
                  <a:lnTo>
                    <a:pt x="0" y="3466"/>
                  </a:lnTo>
                  <a:lnTo>
                    <a:pt x="694" y="3466"/>
                  </a:lnTo>
                  <a:lnTo>
                    <a:pt x="6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6"/>
            <p:cNvSpPr/>
            <p:nvPr/>
          </p:nvSpPr>
          <p:spPr>
            <a:xfrm>
              <a:off x="4854375" y="3686450"/>
              <a:ext cx="18150" cy="86675"/>
            </a:xfrm>
            <a:custGeom>
              <a:avLst/>
              <a:gdLst/>
              <a:ahLst/>
              <a:cxnLst/>
              <a:rect l="l" t="t" r="r" b="b"/>
              <a:pathLst>
                <a:path w="726" h="3467" extrusionOk="0">
                  <a:moveTo>
                    <a:pt x="1" y="1"/>
                  </a:moveTo>
                  <a:lnTo>
                    <a:pt x="1" y="3466"/>
                  </a:lnTo>
                  <a:lnTo>
                    <a:pt x="725" y="3466"/>
                  </a:lnTo>
                  <a:lnTo>
                    <a:pt x="7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26"/>
            <p:cNvSpPr/>
            <p:nvPr/>
          </p:nvSpPr>
          <p:spPr>
            <a:xfrm>
              <a:off x="4679525" y="3790425"/>
              <a:ext cx="17350" cy="104000"/>
            </a:xfrm>
            <a:custGeom>
              <a:avLst/>
              <a:gdLst/>
              <a:ahLst/>
              <a:cxnLst/>
              <a:rect l="l" t="t" r="r" b="b"/>
              <a:pathLst>
                <a:path w="694" h="4160" extrusionOk="0">
                  <a:moveTo>
                    <a:pt x="0" y="0"/>
                  </a:moveTo>
                  <a:lnTo>
                    <a:pt x="0" y="4159"/>
                  </a:lnTo>
                  <a:lnTo>
                    <a:pt x="694" y="4159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6"/>
            <p:cNvSpPr/>
            <p:nvPr/>
          </p:nvSpPr>
          <p:spPr>
            <a:xfrm>
              <a:off x="4854375" y="3790425"/>
              <a:ext cx="18150" cy="104000"/>
            </a:xfrm>
            <a:custGeom>
              <a:avLst/>
              <a:gdLst/>
              <a:ahLst/>
              <a:cxnLst/>
              <a:rect l="l" t="t" r="r" b="b"/>
              <a:pathLst>
                <a:path w="726" h="4160" extrusionOk="0">
                  <a:moveTo>
                    <a:pt x="1" y="0"/>
                  </a:moveTo>
                  <a:lnTo>
                    <a:pt x="1" y="4159"/>
                  </a:lnTo>
                  <a:lnTo>
                    <a:pt x="725" y="4159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6"/>
            <p:cNvSpPr/>
            <p:nvPr/>
          </p:nvSpPr>
          <p:spPr>
            <a:xfrm>
              <a:off x="4628325" y="3686450"/>
              <a:ext cx="34675" cy="86675"/>
            </a:xfrm>
            <a:custGeom>
              <a:avLst/>
              <a:gdLst/>
              <a:ahLst/>
              <a:cxnLst/>
              <a:rect l="l" t="t" r="r" b="b"/>
              <a:pathLst>
                <a:path w="1387" h="3467" extrusionOk="0">
                  <a:moveTo>
                    <a:pt x="1009" y="1"/>
                  </a:moveTo>
                  <a:cubicBezTo>
                    <a:pt x="442" y="1"/>
                    <a:pt x="1" y="442"/>
                    <a:pt x="1" y="1009"/>
                  </a:cubicBezTo>
                  <a:lnTo>
                    <a:pt x="1" y="2049"/>
                  </a:lnTo>
                  <a:cubicBezTo>
                    <a:pt x="1" y="2427"/>
                    <a:pt x="158" y="2773"/>
                    <a:pt x="442" y="3025"/>
                  </a:cubicBezTo>
                  <a:cubicBezTo>
                    <a:pt x="662" y="3340"/>
                    <a:pt x="1009" y="3466"/>
                    <a:pt x="1387" y="3466"/>
                  </a:cubicBezTo>
                  <a:lnTo>
                    <a:pt x="13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6"/>
            <p:cNvSpPr/>
            <p:nvPr/>
          </p:nvSpPr>
          <p:spPr>
            <a:xfrm>
              <a:off x="4714975" y="3686450"/>
              <a:ext cx="122100" cy="86675"/>
            </a:xfrm>
            <a:custGeom>
              <a:avLst/>
              <a:gdLst/>
              <a:ahLst/>
              <a:cxnLst/>
              <a:rect l="l" t="t" r="r" b="b"/>
              <a:pathLst>
                <a:path w="4884" h="3467" extrusionOk="0">
                  <a:moveTo>
                    <a:pt x="0" y="1"/>
                  </a:moveTo>
                  <a:lnTo>
                    <a:pt x="0" y="3466"/>
                  </a:lnTo>
                  <a:lnTo>
                    <a:pt x="4883" y="3466"/>
                  </a:lnTo>
                  <a:lnTo>
                    <a:pt x="48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6"/>
            <p:cNvSpPr/>
            <p:nvPr/>
          </p:nvSpPr>
          <p:spPr>
            <a:xfrm>
              <a:off x="4889025" y="3777825"/>
              <a:ext cx="34700" cy="117375"/>
            </a:xfrm>
            <a:custGeom>
              <a:avLst/>
              <a:gdLst/>
              <a:ahLst/>
              <a:cxnLst/>
              <a:rect l="l" t="t" r="r" b="b"/>
              <a:pathLst>
                <a:path w="1388" h="4695" extrusionOk="0">
                  <a:moveTo>
                    <a:pt x="1387" y="0"/>
                  </a:moveTo>
                  <a:cubicBezTo>
                    <a:pt x="977" y="315"/>
                    <a:pt x="505" y="504"/>
                    <a:pt x="1" y="504"/>
                  </a:cubicBezTo>
                  <a:lnTo>
                    <a:pt x="1" y="4695"/>
                  </a:lnTo>
                  <a:lnTo>
                    <a:pt x="347" y="4695"/>
                  </a:lnTo>
                  <a:cubicBezTo>
                    <a:pt x="946" y="4695"/>
                    <a:pt x="1387" y="4222"/>
                    <a:pt x="1387" y="3655"/>
                  </a:cubicBezTo>
                  <a:lnTo>
                    <a:pt x="13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6"/>
            <p:cNvSpPr/>
            <p:nvPr/>
          </p:nvSpPr>
          <p:spPr>
            <a:xfrm>
              <a:off x="4628325" y="3777825"/>
              <a:ext cx="34675" cy="116600"/>
            </a:xfrm>
            <a:custGeom>
              <a:avLst/>
              <a:gdLst/>
              <a:ahLst/>
              <a:cxnLst/>
              <a:rect l="l" t="t" r="r" b="b"/>
              <a:pathLst>
                <a:path w="1387" h="4664" extrusionOk="0">
                  <a:moveTo>
                    <a:pt x="1" y="0"/>
                  </a:moveTo>
                  <a:lnTo>
                    <a:pt x="1" y="3655"/>
                  </a:lnTo>
                  <a:cubicBezTo>
                    <a:pt x="1" y="4222"/>
                    <a:pt x="442" y="4663"/>
                    <a:pt x="1009" y="4663"/>
                  </a:cubicBezTo>
                  <a:lnTo>
                    <a:pt x="1387" y="4663"/>
                  </a:lnTo>
                  <a:lnTo>
                    <a:pt x="1387" y="504"/>
                  </a:lnTo>
                  <a:cubicBezTo>
                    <a:pt x="851" y="504"/>
                    <a:pt x="379" y="315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6"/>
            <p:cNvSpPr/>
            <p:nvPr/>
          </p:nvSpPr>
          <p:spPr>
            <a:xfrm>
              <a:off x="4766950" y="379042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1" y="0"/>
                  </a:moveTo>
                  <a:lnTo>
                    <a:pt x="1" y="347"/>
                  </a:lnTo>
                  <a:cubicBezTo>
                    <a:pt x="1" y="568"/>
                    <a:pt x="158" y="725"/>
                    <a:pt x="347" y="725"/>
                  </a:cubicBezTo>
                  <a:cubicBezTo>
                    <a:pt x="568" y="725"/>
                    <a:pt x="694" y="568"/>
                    <a:pt x="694" y="347"/>
                  </a:cubicBezTo>
                  <a:lnTo>
                    <a:pt x="6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6"/>
            <p:cNvSpPr/>
            <p:nvPr/>
          </p:nvSpPr>
          <p:spPr>
            <a:xfrm>
              <a:off x="4889025" y="3686450"/>
              <a:ext cx="34700" cy="86675"/>
            </a:xfrm>
            <a:custGeom>
              <a:avLst/>
              <a:gdLst/>
              <a:ahLst/>
              <a:cxnLst/>
              <a:rect l="l" t="t" r="r" b="b"/>
              <a:pathLst>
                <a:path w="1388" h="3467" extrusionOk="0">
                  <a:moveTo>
                    <a:pt x="1" y="1"/>
                  </a:moveTo>
                  <a:lnTo>
                    <a:pt x="1" y="3466"/>
                  </a:lnTo>
                  <a:cubicBezTo>
                    <a:pt x="347" y="3466"/>
                    <a:pt x="662" y="3340"/>
                    <a:pt x="946" y="3088"/>
                  </a:cubicBezTo>
                  <a:cubicBezTo>
                    <a:pt x="1229" y="2836"/>
                    <a:pt x="1387" y="2458"/>
                    <a:pt x="1387" y="2080"/>
                  </a:cubicBezTo>
                  <a:lnTo>
                    <a:pt x="1387" y="1040"/>
                  </a:lnTo>
                  <a:cubicBezTo>
                    <a:pt x="1387" y="442"/>
                    <a:pt x="914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6"/>
            <p:cNvSpPr/>
            <p:nvPr/>
          </p:nvSpPr>
          <p:spPr>
            <a:xfrm>
              <a:off x="4714975" y="3790425"/>
              <a:ext cx="122100" cy="104000"/>
            </a:xfrm>
            <a:custGeom>
              <a:avLst/>
              <a:gdLst/>
              <a:ahLst/>
              <a:cxnLst/>
              <a:rect l="l" t="t" r="r" b="b"/>
              <a:pathLst>
                <a:path w="4884" h="4160" extrusionOk="0">
                  <a:moveTo>
                    <a:pt x="0" y="0"/>
                  </a:moveTo>
                  <a:lnTo>
                    <a:pt x="0" y="4159"/>
                  </a:lnTo>
                  <a:lnTo>
                    <a:pt x="4883" y="4159"/>
                  </a:lnTo>
                  <a:lnTo>
                    <a:pt x="4883" y="0"/>
                  </a:lnTo>
                  <a:lnTo>
                    <a:pt x="3466" y="0"/>
                  </a:lnTo>
                  <a:lnTo>
                    <a:pt x="3466" y="347"/>
                  </a:lnTo>
                  <a:cubicBezTo>
                    <a:pt x="3466" y="946"/>
                    <a:pt x="2993" y="1387"/>
                    <a:pt x="2426" y="1387"/>
                  </a:cubicBezTo>
                  <a:cubicBezTo>
                    <a:pt x="1827" y="1387"/>
                    <a:pt x="1418" y="914"/>
                    <a:pt x="1418" y="347"/>
                  </a:cubicBezTo>
                  <a:lnTo>
                    <a:pt x="14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6"/>
            <p:cNvSpPr/>
            <p:nvPr/>
          </p:nvSpPr>
          <p:spPr>
            <a:xfrm>
              <a:off x="4714175" y="3599825"/>
              <a:ext cx="122100" cy="69325"/>
            </a:xfrm>
            <a:custGeom>
              <a:avLst/>
              <a:gdLst/>
              <a:ahLst/>
              <a:cxnLst/>
              <a:rect l="l" t="t" r="r" b="b"/>
              <a:pathLst>
                <a:path w="4884" h="2773" extrusionOk="0">
                  <a:moveTo>
                    <a:pt x="2427" y="0"/>
                  </a:moveTo>
                  <a:cubicBezTo>
                    <a:pt x="1103" y="0"/>
                    <a:pt x="1" y="1103"/>
                    <a:pt x="1" y="2426"/>
                  </a:cubicBezTo>
                  <a:lnTo>
                    <a:pt x="1" y="2773"/>
                  </a:lnTo>
                  <a:lnTo>
                    <a:pt x="1355" y="2773"/>
                  </a:lnTo>
                  <a:lnTo>
                    <a:pt x="1355" y="2426"/>
                  </a:lnTo>
                  <a:cubicBezTo>
                    <a:pt x="1355" y="1828"/>
                    <a:pt x="1828" y="1418"/>
                    <a:pt x="2395" y="1418"/>
                  </a:cubicBezTo>
                  <a:cubicBezTo>
                    <a:pt x="2994" y="1418"/>
                    <a:pt x="3403" y="1891"/>
                    <a:pt x="3403" y="2426"/>
                  </a:cubicBezTo>
                  <a:lnTo>
                    <a:pt x="3403" y="2773"/>
                  </a:lnTo>
                  <a:lnTo>
                    <a:pt x="4884" y="2773"/>
                  </a:lnTo>
                  <a:lnTo>
                    <a:pt x="4884" y="2426"/>
                  </a:lnTo>
                  <a:cubicBezTo>
                    <a:pt x="4884" y="1103"/>
                    <a:pt x="3781" y="0"/>
                    <a:pt x="2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0" name="Google Shape;1280;p26"/>
          <p:cNvGrpSpPr/>
          <p:nvPr/>
        </p:nvGrpSpPr>
        <p:grpSpPr>
          <a:xfrm>
            <a:off x="5523091" y="2513154"/>
            <a:ext cx="457208" cy="493719"/>
            <a:chOff x="5736525" y="3963700"/>
            <a:chExt cx="259925" cy="295375"/>
          </a:xfrm>
        </p:grpSpPr>
        <p:sp>
          <p:nvSpPr>
            <p:cNvPr id="1281" name="Google Shape;1281;p26"/>
            <p:cNvSpPr/>
            <p:nvPr/>
          </p:nvSpPr>
          <p:spPr>
            <a:xfrm>
              <a:off x="5736525" y="4153525"/>
              <a:ext cx="121300" cy="105550"/>
            </a:xfrm>
            <a:custGeom>
              <a:avLst/>
              <a:gdLst/>
              <a:ahLst/>
              <a:cxnLst/>
              <a:rect l="l" t="t" r="r" b="b"/>
              <a:pathLst>
                <a:path w="4852" h="4222" extrusionOk="0">
                  <a:moveTo>
                    <a:pt x="1733" y="0"/>
                  </a:moveTo>
                  <a:cubicBezTo>
                    <a:pt x="788" y="0"/>
                    <a:pt x="0" y="788"/>
                    <a:pt x="0" y="1733"/>
                  </a:cubicBezTo>
                  <a:lnTo>
                    <a:pt x="0" y="3875"/>
                  </a:lnTo>
                  <a:cubicBezTo>
                    <a:pt x="0" y="4064"/>
                    <a:pt x="158" y="4222"/>
                    <a:pt x="378" y="4222"/>
                  </a:cubicBezTo>
                  <a:lnTo>
                    <a:pt x="4852" y="4222"/>
                  </a:lnTo>
                  <a:lnTo>
                    <a:pt x="4852" y="2584"/>
                  </a:lnTo>
                  <a:lnTo>
                    <a:pt x="2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6"/>
            <p:cNvSpPr/>
            <p:nvPr/>
          </p:nvSpPr>
          <p:spPr>
            <a:xfrm>
              <a:off x="5833400" y="4168475"/>
              <a:ext cx="66975" cy="33900"/>
            </a:xfrm>
            <a:custGeom>
              <a:avLst/>
              <a:gdLst/>
              <a:ahLst/>
              <a:cxnLst/>
              <a:rect l="l" t="t" r="r" b="b"/>
              <a:pathLst>
                <a:path w="2679" h="1356" extrusionOk="0">
                  <a:moveTo>
                    <a:pt x="2678" y="1"/>
                  </a:moveTo>
                  <a:lnTo>
                    <a:pt x="2678" y="1"/>
                  </a:lnTo>
                  <a:cubicBezTo>
                    <a:pt x="2458" y="32"/>
                    <a:pt x="2237" y="127"/>
                    <a:pt x="1985" y="127"/>
                  </a:cubicBezTo>
                  <a:lnTo>
                    <a:pt x="662" y="127"/>
                  </a:lnTo>
                  <a:cubicBezTo>
                    <a:pt x="441" y="127"/>
                    <a:pt x="221" y="95"/>
                    <a:pt x="0" y="1"/>
                  </a:cubicBezTo>
                  <a:lnTo>
                    <a:pt x="0" y="1"/>
                  </a:lnTo>
                  <a:lnTo>
                    <a:pt x="1323" y="1355"/>
                  </a:lnTo>
                  <a:lnTo>
                    <a:pt x="267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6"/>
            <p:cNvSpPr/>
            <p:nvPr/>
          </p:nvSpPr>
          <p:spPr>
            <a:xfrm>
              <a:off x="5875925" y="4153525"/>
              <a:ext cx="120525" cy="105550"/>
            </a:xfrm>
            <a:custGeom>
              <a:avLst/>
              <a:gdLst/>
              <a:ahLst/>
              <a:cxnLst/>
              <a:rect l="l" t="t" r="r" b="b"/>
              <a:pathLst>
                <a:path w="4821" h="4222" extrusionOk="0">
                  <a:moveTo>
                    <a:pt x="2426" y="2048"/>
                  </a:moveTo>
                  <a:cubicBezTo>
                    <a:pt x="2615" y="2048"/>
                    <a:pt x="2773" y="2205"/>
                    <a:pt x="2773" y="2426"/>
                  </a:cubicBezTo>
                  <a:cubicBezTo>
                    <a:pt x="2773" y="2615"/>
                    <a:pt x="2615" y="2773"/>
                    <a:pt x="2426" y="2773"/>
                  </a:cubicBezTo>
                  <a:lnTo>
                    <a:pt x="1733" y="2773"/>
                  </a:lnTo>
                  <a:cubicBezTo>
                    <a:pt x="1513" y="2773"/>
                    <a:pt x="1355" y="2615"/>
                    <a:pt x="1355" y="2426"/>
                  </a:cubicBezTo>
                  <a:cubicBezTo>
                    <a:pt x="1355" y="2205"/>
                    <a:pt x="1513" y="2048"/>
                    <a:pt x="1733" y="2048"/>
                  </a:cubicBezTo>
                  <a:close/>
                  <a:moveTo>
                    <a:pt x="2552" y="0"/>
                  </a:moveTo>
                  <a:lnTo>
                    <a:pt x="1" y="2584"/>
                  </a:lnTo>
                  <a:lnTo>
                    <a:pt x="1" y="4222"/>
                  </a:lnTo>
                  <a:lnTo>
                    <a:pt x="4474" y="4222"/>
                  </a:lnTo>
                  <a:cubicBezTo>
                    <a:pt x="4663" y="4222"/>
                    <a:pt x="4821" y="4064"/>
                    <a:pt x="4821" y="3875"/>
                  </a:cubicBezTo>
                  <a:lnTo>
                    <a:pt x="4821" y="1733"/>
                  </a:lnTo>
                  <a:cubicBezTo>
                    <a:pt x="4821" y="788"/>
                    <a:pt x="4033" y="0"/>
                    <a:pt x="30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26"/>
            <p:cNvSpPr/>
            <p:nvPr/>
          </p:nvSpPr>
          <p:spPr>
            <a:xfrm>
              <a:off x="5754625" y="3963700"/>
              <a:ext cx="224500" cy="154400"/>
            </a:xfrm>
            <a:custGeom>
              <a:avLst/>
              <a:gdLst/>
              <a:ahLst/>
              <a:cxnLst/>
              <a:rect l="l" t="t" r="r" b="b"/>
              <a:pathLst>
                <a:path w="8980" h="6176" extrusionOk="0">
                  <a:moveTo>
                    <a:pt x="3120" y="1"/>
                  </a:moveTo>
                  <a:cubicBezTo>
                    <a:pt x="1387" y="1"/>
                    <a:pt x="1" y="1418"/>
                    <a:pt x="1" y="3119"/>
                  </a:cubicBezTo>
                  <a:lnTo>
                    <a:pt x="1" y="4506"/>
                  </a:lnTo>
                  <a:cubicBezTo>
                    <a:pt x="1" y="5325"/>
                    <a:pt x="568" y="6018"/>
                    <a:pt x="1355" y="6175"/>
                  </a:cubicBezTo>
                  <a:lnTo>
                    <a:pt x="1355" y="2773"/>
                  </a:lnTo>
                  <a:lnTo>
                    <a:pt x="1009" y="2773"/>
                  </a:lnTo>
                  <a:cubicBezTo>
                    <a:pt x="914" y="2773"/>
                    <a:pt x="820" y="2804"/>
                    <a:pt x="694" y="2804"/>
                  </a:cubicBezTo>
                  <a:cubicBezTo>
                    <a:pt x="851" y="1607"/>
                    <a:pt x="1860" y="662"/>
                    <a:pt x="3120" y="662"/>
                  </a:cubicBezTo>
                  <a:lnTo>
                    <a:pt x="5861" y="662"/>
                  </a:lnTo>
                  <a:cubicBezTo>
                    <a:pt x="7089" y="662"/>
                    <a:pt x="8098" y="1607"/>
                    <a:pt x="8255" y="2804"/>
                  </a:cubicBezTo>
                  <a:cubicBezTo>
                    <a:pt x="8161" y="2773"/>
                    <a:pt x="8066" y="2773"/>
                    <a:pt x="7940" y="2773"/>
                  </a:cubicBezTo>
                  <a:lnTo>
                    <a:pt x="7593" y="2773"/>
                  </a:lnTo>
                  <a:lnTo>
                    <a:pt x="7593" y="6175"/>
                  </a:lnTo>
                  <a:cubicBezTo>
                    <a:pt x="8381" y="6018"/>
                    <a:pt x="8980" y="5325"/>
                    <a:pt x="8980" y="4506"/>
                  </a:cubicBezTo>
                  <a:lnTo>
                    <a:pt x="8980" y="3119"/>
                  </a:lnTo>
                  <a:cubicBezTo>
                    <a:pt x="8980" y="1387"/>
                    <a:pt x="7562" y="1"/>
                    <a:pt x="58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6"/>
            <p:cNvSpPr/>
            <p:nvPr/>
          </p:nvSpPr>
          <p:spPr>
            <a:xfrm>
              <a:off x="5806625" y="3998350"/>
              <a:ext cx="69325" cy="52025"/>
            </a:xfrm>
            <a:custGeom>
              <a:avLst/>
              <a:gdLst/>
              <a:ahLst/>
              <a:cxnLst/>
              <a:rect l="l" t="t" r="r" b="b"/>
              <a:pathLst>
                <a:path w="2773" h="2081" extrusionOk="0">
                  <a:moveTo>
                    <a:pt x="1733" y="1"/>
                  </a:moveTo>
                  <a:cubicBezTo>
                    <a:pt x="788" y="1"/>
                    <a:pt x="0" y="788"/>
                    <a:pt x="0" y="1733"/>
                  </a:cubicBezTo>
                  <a:lnTo>
                    <a:pt x="0" y="2080"/>
                  </a:lnTo>
                  <a:lnTo>
                    <a:pt x="1733" y="2080"/>
                  </a:lnTo>
                  <a:cubicBezTo>
                    <a:pt x="2300" y="2049"/>
                    <a:pt x="2773" y="1607"/>
                    <a:pt x="2773" y="1009"/>
                  </a:cubicBezTo>
                  <a:lnTo>
                    <a:pt x="27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6"/>
            <p:cNvSpPr/>
            <p:nvPr/>
          </p:nvSpPr>
          <p:spPr>
            <a:xfrm>
              <a:off x="5893250" y="3999150"/>
              <a:ext cx="34675" cy="51225"/>
            </a:xfrm>
            <a:custGeom>
              <a:avLst/>
              <a:gdLst/>
              <a:ahLst/>
              <a:cxnLst/>
              <a:rect l="l" t="t" r="r" b="b"/>
              <a:pathLst>
                <a:path w="1387" h="2049" extrusionOk="0">
                  <a:moveTo>
                    <a:pt x="1" y="0"/>
                  </a:moveTo>
                  <a:lnTo>
                    <a:pt x="1" y="1040"/>
                  </a:lnTo>
                  <a:cubicBezTo>
                    <a:pt x="1" y="1607"/>
                    <a:pt x="473" y="2048"/>
                    <a:pt x="1040" y="2048"/>
                  </a:cubicBezTo>
                  <a:lnTo>
                    <a:pt x="1387" y="2048"/>
                  </a:lnTo>
                  <a:lnTo>
                    <a:pt x="1387" y="1701"/>
                  </a:lnTo>
                  <a:cubicBezTo>
                    <a:pt x="1387" y="882"/>
                    <a:pt x="788" y="158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6"/>
            <p:cNvSpPr/>
            <p:nvPr/>
          </p:nvSpPr>
          <p:spPr>
            <a:xfrm>
              <a:off x="5806625" y="4049550"/>
              <a:ext cx="121300" cy="104000"/>
            </a:xfrm>
            <a:custGeom>
              <a:avLst/>
              <a:gdLst/>
              <a:ahLst/>
              <a:cxnLst/>
              <a:rect l="l" t="t" r="r" b="b"/>
              <a:pathLst>
                <a:path w="4852" h="4160" extrusionOk="0">
                  <a:moveTo>
                    <a:pt x="3119" y="1"/>
                  </a:moveTo>
                  <a:cubicBezTo>
                    <a:pt x="2804" y="442"/>
                    <a:pt x="2300" y="694"/>
                    <a:pt x="1733" y="694"/>
                  </a:cubicBezTo>
                  <a:lnTo>
                    <a:pt x="0" y="694"/>
                  </a:lnTo>
                  <a:lnTo>
                    <a:pt x="0" y="2426"/>
                  </a:lnTo>
                  <a:cubicBezTo>
                    <a:pt x="0" y="3372"/>
                    <a:pt x="788" y="4159"/>
                    <a:pt x="1733" y="4159"/>
                  </a:cubicBezTo>
                  <a:lnTo>
                    <a:pt x="3119" y="4159"/>
                  </a:lnTo>
                  <a:cubicBezTo>
                    <a:pt x="4064" y="4159"/>
                    <a:pt x="4852" y="3372"/>
                    <a:pt x="4852" y="2426"/>
                  </a:cubicBezTo>
                  <a:lnTo>
                    <a:pt x="4852" y="694"/>
                  </a:lnTo>
                  <a:lnTo>
                    <a:pt x="4505" y="694"/>
                  </a:lnTo>
                  <a:cubicBezTo>
                    <a:pt x="3938" y="694"/>
                    <a:pt x="3434" y="442"/>
                    <a:pt x="3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288" name="Google Shape;1288;p26"/>
          <p:cNvCxnSpPr>
            <a:stCxn id="1246" idx="3"/>
            <a:endCxn id="1253" idx="1"/>
          </p:cNvCxnSpPr>
          <p:nvPr/>
        </p:nvCxnSpPr>
        <p:spPr>
          <a:xfrm rot="10800000" flipH="1">
            <a:off x="2541832" y="2179192"/>
            <a:ext cx="557100" cy="682500"/>
          </a:xfrm>
          <a:prstGeom prst="bentConnector3">
            <a:avLst>
              <a:gd name="adj1" fmla="val 49992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9" name="Google Shape;1289;p26"/>
          <p:cNvCxnSpPr>
            <a:stCxn id="1246" idx="3"/>
            <a:endCxn id="1254" idx="1"/>
          </p:cNvCxnSpPr>
          <p:nvPr/>
        </p:nvCxnSpPr>
        <p:spPr>
          <a:xfrm>
            <a:off x="2541832" y="2861692"/>
            <a:ext cx="557100" cy="690000"/>
          </a:xfrm>
          <a:prstGeom prst="bentConnector3">
            <a:avLst>
              <a:gd name="adj1" fmla="val 49992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0" name="Google Shape;1290;p26"/>
          <p:cNvCxnSpPr>
            <a:stCxn id="1253" idx="3"/>
            <a:endCxn id="1241" idx="1"/>
          </p:cNvCxnSpPr>
          <p:nvPr/>
        </p:nvCxnSpPr>
        <p:spPr>
          <a:xfrm rot="10800000" flipH="1">
            <a:off x="4900944" y="1536531"/>
            <a:ext cx="603900" cy="642600"/>
          </a:xfrm>
          <a:prstGeom prst="bentConnector3">
            <a:avLst>
              <a:gd name="adj1" fmla="val 49996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1" name="Google Shape;1291;p26"/>
          <p:cNvCxnSpPr>
            <a:stCxn id="1253" idx="3"/>
            <a:endCxn id="1242" idx="1"/>
          </p:cNvCxnSpPr>
          <p:nvPr/>
        </p:nvCxnSpPr>
        <p:spPr>
          <a:xfrm>
            <a:off x="4900944" y="2179131"/>
            <a:ext cx="603900" cy="591900"/>
          </a:xfrm>
          <a:prstGeom prst="bentConnector3">
            <a:avLst>
              <a:gd name="adj1" fmla="val 49996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2" name="Google Shape;1292;p26"/>
          <p:cNvCxnSpPr>
            <a:stCxn id="1254" idx="3"/>
            <a:endCxn id="1243" idx="1"/>
          </p:cNvCxnSpPr>
          <p:nvPr/>
        </p:nvCxnSpPr>
        <p:spPr>
          <a:xfrm>
            <a:off x="4900944" y="3551706"/>
            <a:ext cx="603900" cy="447600"/>
          </a:xfrm>
          <a:prstGeom prst="bentConnector3">
            <a:avLst>
              <a:gd name="adj1" fmla="val 49996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73934"/>
            <a:ext cx="9144000" cy="459611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9000" tIns="135000" rIns="162000" bIns="135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350" dirty="0">
                <a:solidFill>
                  <a:srgbClr val="000000"/>
                </a:solidFill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900" dirty="0"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685800" y="397774"/>
            <a:ext cx="218599" cy="218599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4043197"/>
                  </p:ext>
                </p:extLst>
              </p:nvPr>
            </p:nvGraphicFramePr>
            <p:xfrm>
              <a:off x="685800" y="273934"/>
              <a:ext cx="5735320" cy="4595632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5800" y="273934"/>
                <a:ext cx="5735320" cy="459563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p27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CENTER </a:t>
            </a:r>
            <a:r>
              <a:rPr lang="en"/>
              <a:t>BUSINESS PLAN</a:t>
            </a:r>
            <a:endParaRPr/>
          </a:p>
        </p:txBody>
      </p:sp>
      <p:grpSp>
        <p:nvGrpSpPr>
          <p:cNvPr id="1298" name="Google Shape;1298;p27"/>
          <p:cNvGrpSpPr/>
          <p:nvPr/>
        </p:nvGrpSpPr>
        <p:grpSpPr>
          <a:xfrm>
            <a:off x="4696963" y="3631615"/>
            <a:ext cx="3733800" cy="562500"/>
            <a:chOff x="4696963" y="3857284"/>
            <a:chExt cx="3733800" cy="562500"/>
          </a:xfrm>
        </p:grpSpPr>
        <p:sp>
          <p:nvSpPr>
            <p:cNvPr id="1299" name="Google Shape;1299;p27"/>
            <p:cNvSpPr/>
            <p:nvPr/>
          </p:nvSpPr>
          <p:spPr>
            <a:xfrm>
              <a:off x="4696963" y="3938584"/>
              <a:ext cx="1828800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Mars</a:t>
              </a:r>
              <a:endParaRPr sz="18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300" name="Google Shape;1300;p27"/>
            <p:cNvSpPr txBox="1"/>
            <p:nvPr/>
          </p:nvSpPr>
          <p:spPr>
            <a:xfrm>
              <a:off x="6601963" y="3857284"/>
              <a:ext cx="1828800" cy="5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Mars is actually a really cold place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1301" name="Google Shape;1301;p27"/>
          <p:cNvGrpSpPr/>
          <p:nvPr/>
        </p:nvGrpSpPr>
        <p:grpSpPr>
          <a:xfrm>
            <a:off x="4696963" y="2633435"/>
            <a:ext cx="3733800" cy="562500"/>
            <a:chOff x="4696963" y="2859100"/>
            <a:chExt cx="3733800" cy="562500"/>
          </a:xfrm>
        </p:grpSpPr>
        <p:sp>
          <p:nvSpPr>
            <p:cNvPr id="1302" name="Google Shape;1302;p27"/>
            <p:cNvSpPr/>
            <p:nvPr/>
          </p:nvSpPr>
          <p:spPr>
            <a:xfrm>
              <a:off x="4696963" y="2940405"/>
              <a:ext cx="1828800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Jupiter</a:t>
              </a:r>
              <a:endParaRPr sz="18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303" name="Google Shape;1303;p27"/>
            <p:cNvSpPr txBox="1"/>
            <p:nvPr/>
          </p:nvSpPr>
          <p:spPr>
            <a:xfrm>
              <a:off x="6601963" y="2859100"/>
              <a:ext cx="1828800" cy="5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Jupiter is the biggest planet of them all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1304" name="Google Shape;1304;p27"/>
          <p:cNvGrpSpPr/>
          <p:nvPr/>
        </p:nvGrpSpPr>
        <p:grpSpPr>
          <a:xfrm>
            <a:off x="4696963" y="1635256"/>
            <a:ext cx="3733800" cy="562500"/>
            <a:chOff x="4696963" y="1860925"/>
            <a:chExt cx="3733800" cy="562500"/>
          </a:xfrm>
        </p:grpSpPr>
        <p:sp>
          <p:nvSpPr>
            <p:cNvPr id="1305" name="Google Shape;1305;p27"/>
            <p:cNvSpPr/>
            <p:nvPr/>
          </p:nvSpPr>
          <p:spPr>
            <a:xfrm>
              <a:off x="4696963" y="1942225"/>
              <a:ext cx="1828800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Mercury</a:t>
              </a:r>
              <a:endParaRPr sz="18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306" name="Google Shape;1306;p27"/>
            <p:cNvSpPr txBox="1"/>
            <p:nvPr/>
          </p:nvSpPr>
          <p:spPr>
            <a:xfrm>
              <a:off x="6601963" y="1860925"/>
              <a:ext cx="1828800" cy="5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It’s the closest planet to the Sun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sp>
        <p:nvSpPr>
          <p:cNvPr id="1307" name="Google Shape;1307;p27"/>
          <p:cNvSpPr/>
          <p:nvPr/>
        </p:nvSpPr>
        <p:spPr>
          <a:xfrm>
            <a:off x="4044270" y="1669606"/>
            <a:ext cx="493800" cy="493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8" name="Google Shape;1308;p27"/>
          <p:cNvSpPr/>
          <p:nvPr/>
        </p:nvSpPr>
        <p:spPr>
          <a:xfrm>
            <a:off x="4044270" y="2667781"/>
            <a:ext cx="493800" cy="493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9" name="Google Shape;1309;p27"/>
          <p:cNvSpPr/>
          <p:nvPr/>
        </p:nvSpPr>
        <p:spPr>
          <a:xfrm>
            <a:off x="4044270" y="3665965"/>
            <a:ext cx="493800" cy="493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10" name="Google Shape;1310;p27"/>
          <p:cNvGrpSpPr/>
          <p:nvPr/>
        </p:nvGrpSpPr>
        <p:grpSpPr>
          <a:xfrm>
            <a:off x="1353169" y="1362310"/>
            <a:ext cx="1211313" cy="1211313"/>
            <a:chOff x="4045063" y="635665"/>
            <a:chExt cx="868200" cy="868200"/>
          </a:xfrm>
        </p:grpSpPr>
        <p:sp>
          <p:nvSpPr>
            <p:cNvPr id="1311" name="Google Shape;1311;p27"/>
            <p:cNvSpPr/>
            <p:nvPr/>
          </p:nvSpPr>
          <p:spPr>
            <a:xfrm>
              <a:off x="4049799" y="640401"/>
              <a:ext cx="858900" cy="858900"/>
            </a:xfrm>
            <a:prstGeom prst="donut">
              <a:avLst>
                <a:gd name="adj" fmla="val 1193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1312" name="Google Shape;1312;p27"/>
            <p:cNvSpPr/>
            <p:nvPr/>
          </p:nvSpPr>
          <p:spPr>
            <a:xfrm flipH="1">
              <a:off x="4045063" y="635665"/>
              <a:ext cx="868200" cy="868200"/>
            </a:xfrm>
            <a:prstGeom prst="blockArc">
              <a:avLst>
                <a:gd name="adj1" fmla="val 5400645"/>
                <a:gd name="adj2" fmla="val 16256715"/>
                <a:gd name="adj3" fmla="val 12710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</p:grpSp>
      <p:grpSp>
        <p:nvGrpSpPr>
          <p:cNvPr id="1313" name="Google Shape;1313;p27"/>
          <p:cNvGrpSpPr/>
          <p:nvPr/>
        </p:nvGrpSpPr>
        <p:grpSpPr>
          <a:xfrm>
            <a:off x="713225" y="1681613"/>
            <a:ext cx="2491200" cy="2779963"/>
            <a:chOff x="713225" y="1681613"/>
            <a:chExt cx="2491200" cy="2779963"/>
          </a:xfrm>
        </p:grpSpPr>
        <p:sp>
          <p:nvSpPr>
            <p:cNvPr id="1314" name="Google Shape;1314;p27"/>
            <p:cNvSpPr/>
            <p:nvPr/>
          </p:nvSpPr>
          <p:spPr>
            <a:xfrm>
              <a:off x="713225" y="2709800"/>
              <a:ext cx="2491200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Saturn</a:t>
              </a:r>
              <a:endParaRPr sz="18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315" name="Google Shape;1315;p27"/>
            <p:cNvSpPr txBox="1"/>
            <p:nvPr/>
          </p:nvSpPr>
          <p:spPr>
            <a:xfrm>
              <a:off x="713825" y="3057875"/>
              <a:ext cx="2490000" cy="140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Jupiter is a gas giant and the biggest planet in the Solar System. It’s the fourth-brightest object in the night sky. It was named after a Roman god</a:t>
              </a:r>
              <a:endParaRPr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1316" name="Google Shape;1316;p27"/>
            <p:cNvSpPr txBox="1"/>
            <p:nvPr/>
          </p:nvSpPr>
          <p:spPr>
            <a:xfrm>
              <a:off x="1353125" y="1681613"/>
              <a:ext cx="1211400" cy="572700"/>
            </a:xfrm>
            <a:prstGeom prst="rect">
              <a:avLst/>
            </a:prstGeom>
            <a:noFill/>
            <a:ln>
              <a:noFill/>
            </a:ln>
            <a:effectLst>
              <a:outerShdw blurRad="142875" algn="bl" rotWithShape="0">
                <a:schemeClr val="lt1">
                  <a:alpha val="4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 b="1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50%</a:t>
              </a:r>
              <a:endParaRPr sz="23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</p:grpSp>
      <p:cxnSp>
        <p:nvCxnSpPr>
          <p:cNvPr id="1317" name="Google Shape;1317;p27"/>
          <p:cNvCxnSpPr>
            <a:stCxn id="1314" idx="3"/>
            <a:endCxn id="1307" idx="1"/>
          </p:cNvCxnSpPr>
          <p:nvPr/>
        </p:nvCxnSpPr>
        <p:spPr>
          <a:xfrm rot="10800000" flipH="1">
            <a:off x="3204425" y="1916450"/>
            <a:ext cx="839700" cy="993300"/>
          </a:xfrm>
          <a:prstGeom prst="bentConnector3">
            <a:avLst>
              <a:gd name="adj1" fmla="val 50009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8" name="Google Shape;1318;p27"/>
          <p:cNvCxnSpPr>
            <a:stCxn id="1314" idx="3"/>
            <a:endCxn id="1308" idx="1"/>
          </p:cNvCxnSpPr>
          <p:nvPr/>
        </p:nvCxnSpPr>
        <p:spPr>
          <a:xfrm>
            <a:off x="3204425" y="2909750"/>
            <a:ext cx="839700" cy="4800"/>
          </a:xfrm>
          <a:prstGeom prst="bentConnector3">
            <a:avLst>
              <a:gd name="adj1" fmla="val 50009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9" name="Google Shape;1319;p27"/>
          <p:cNvCxnSpPr>
            <a:stCxn id="1314" idx="3"/>
            <a:endCxn id="1309" idx="1"/>
          </p:cNvCxnSpPr>
          <p:nvPr/>
        </p:nvCxnSpPr>
        <p:spPr>
          <a:xfrm>
            <a:off x="3204425" y="2909750"/>
            <a:ext cx="839700" cy="1003200"/>
          </a:xfrm>
          <a:prstGeom prst="bentConnector3">
            <a:avLst>
              <a:gd name="adj1" fmla="val 50009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20" name="Google Shape;1320;p27"/>
          <p:cNvGrpSpPr/>
          <p:nvPr/>
        </p:nvGrpSpPr>
        <p:grpSpPr>
          <a:xfrm>
            <a:off x="4044262" y="1669608"/>
            <a:ext cx="493787" cy="493795"/>
            <a:chOff x="1902068" y="3407083"/>
            <a:chExt cx="424179" cy="416494"/>
          </a:xfrm>
        </p:grpSpPr>
        <p:sp>
          <p:nvSpPr>
            <p:cNvPr id="1321" name="Google Shape;1321;p27"/>
            <p:cNvSpPr/>
            <p:nvPr/>
          </p:nvSpPr>
          <p:spPr>
            <a:xfrm>
              <a:off x="1952316" y="3525461"/>
              <a:ext cx="333020" cy="298116"/>
            </a:xfrm>
            <a:custGeom>
              <a:avLst/>
              <a:gdLst/>
              <a:ahLst/>
              <a:cxnLst/>
              <a:rect l="l" t="t" r="r" b="b"/>
              <a:pathLst>
                <a:path w="9312" h="8336" extrusionOk="0">
                  <a:moveTo>
                    <a:pt x="5454" y="1477"/>
                  </a:moveTo>
                  <a:cubicBezTo>
                    <a:pt x="5645" y="1477"/>
                    <a:pt x="5787" y="1620"/>
                    <a:pt x="5787" y="1810"/>
                  </a:cubicBezTo>
                  <a:lnTo>
                    <a:pt x="5787" y="3406"/>
                  </a:lnTo>
                  <a:cubicBezTo>
                    <a:pt x="5787" y="3596"/>
                    <a:pt x="5645" y="3739"/>
                    <a:pt x="5454" y="3739"/>
                  </a:cubicBezTo>
                  <a:lnTo>
                    <a:pt x="3858" y="3739"/>
                  </a:lnTo>
                  <a:cubicBezTo>
                    <a:pt x="3668" y="3739"/>
                    <a:pt x="3525" y="3596"/>
                    <a:pt x="3525" y="3406"/>
                  </a:cubicBezTo>
                  <a:lnTo>
                    <a:pt x="3525" y="1810"/>
                  </a:lnTo>
                  <a:cubicBezTo>
                    <a:pt x="3525" y="1620"/>
                    <a:pt x="3668" y="1477"/>
                    <a:pt x="3858" y="1477"/>
                  </a:cubicBezTo>
                  <a:close/>
                  <a:moveTo>
                    <a:pt x="2358" y="0"/>
                  </a:moveTo>
                  <a:cubicBezTo>
                    <a:pt x="2191" y="0"/>
                    <a:pt x="2049" y="143"/>
                    <a:pt x="2049" y="310"/>
                  </a:cubicBezTo>
                  <a:lnTo>
                    <a:pt x="2049" y="4906"/>
                  </a:lnTo>
                  <a:cubicBezTo>
                    <a:pt x="2049" y="5073"/>
                    <a:pt x="2191" y="5216"/>
                    <a:pt x="2358" y="5216"/>
                  </a:cubicBezTo>
                  <a:lnTo>
                    <a:pt x="2501" y="5216"/>
                  </a:lnTo>
                  <a:lnTo>
                    <a:pt x="2501" y="6978"/>
                  </a:lnTo>
                  <a:lnTo>
                    <a:pt x="1977" y="6978"/>
                  </a:lnTo>
                  <a:cubicBezTo>
                    <a:pt x="1834" y="6573"/>
                    <a:pt x="1453" y="6287"/>
                    <a:pt x="1025" y="6287"/>
                  </a:cubicBezTo>
                  <a:cubicBezTo>
                    <a:pt x="453" y="6287"/>
                    <a:pt x="0" y="6740"/>
                    <a:pt x="0" y="7311"/>
                  </a:cubicBezTo>
                  <a:cubicBezTo>
                    <a:pt x="0" y="7883"/>
                    <a:pt x="453" y="8335"/>
                    <a:pt x="1025" y="8335"/>
                  </a:cubicBezTo>
                  <a:cubicBezTo>
                    <a:pt x="1453" y="8335"/>
                    <a:pt x="1834" y="8049"/>
                    <a:pt x="1977" y="7645"/>
                  </a:cubicBezTo>
                  <a:lnTo>
                    <a:pt x="2834" y="7645"/>
                  </a:lnTo>
                  <a:cubicBezTo>
                    <a:pt x="3025" y="7645"/>
                    <a:pt x="3168" y="7502"/>
                    <a:pt x="3168" y="7311"/>
                  </a:cubicBezTo>
                  <a:lnTo>
                    <a:pt x="3168" y="5216"/>
                  </a:lnTo>
                  <a:lnTo>
                    <a:pt x="4311" y="5216"/>
                  </a:lnTo>
                  <a:lnTo>
                    <a:pt x="4311" y="6359"/>
                  </a:lnTo>
                  <a:cubicBezTo>
                    <a:pt x="3906" y="6478"/>
                    <a:pt x="3620" y="6859"/>
                    <a:pt x="3620" y="7311"/>
                  </a:cubicBezTo>
                  <a:cubicBezTo>
                    <a:pt x="3620" y="7883"/>
                    <a:pt x="4097" y="8335"/>
                    <a:pt x="4644" y="8335"/>
                  </a:cubicBezTo>
                  <a:cubicBezTo>
                    <a:pt x="5216" y="8335"/>
                    <a:pt x="5668" y="7883"/>
                    <a:pt x="5668" y="7311"/>
                  </a:cubicBezTo>
                  <a:cubicBezTo>
                    <a:pt x="5668" y="6859"/>
                    <a:pt x="5383" y="6478"/>
                    <a:pt x="5002" y="6359"/>
                  </a:cubicBezTo>
                  <a:lnTo>
                    <a:pt x="5002" y="5216"/>
                  </a:lnTo>
                  <a:lnTo>
                    <a:pt x="6145" y="5216"/>
                  </a:lnTo>
                  <a:lnTo>
                    <a:pt x="6145" y="7311"/>
                  </a:lnTo>
                  <a:cubicBezTo>
                    <a:pt x="6145" y="7502"/>
                    <a:pt x="6288" y="7645"/>
                    <a:pt x="6478" y="7645"/>
                  </a:cubicBezTo>
                  <a:lnTo>
                    <a:pt x="7335" y="7645"/>
                  </a:lnTo>
                  <a:cubicBezTo>
                    <a:pt x="7478" y="8049"/>
                    <a:pt x="7859" y="8335"/>
                    <a:pt x="8288" y="8335"/>
                  </a:cubicBezTo>
                  <a:cubicBezTo>
                    <a:pt x="8859" y="8335"/>
                    <a:pt x="9312" y="7883"/>
                    <a:pt x="9312" y="7311"/>
                  </a:cubicBezTo>
                  <a:cubicBezTo>
                    <a:pt x="9312" y="6740"/>
                    <a:pt x="8859" y="6287"/>
                    <a:pt x="8288" y="6287"/>
                  </a:cubicBezTo>
                  <a:cubicBezTo>
                    <a:pt x="7859" y="6287"/>
                    <a:pt x="7478" y="6573"/>
                    <a:pt x="7335" y="6978"/>
                  </a:cubicBezTo>
                  <a:lnTo>
                    <a:pt x="6811" y="6978"/>
                  </a:lnTo>
                  <a:lnTo>
                    <a:pt x="6811" y="5216"/>
                  </a:lnTo>
                  <a:lnTo>
                    <a:pt x="6954" y="5216"/>
                  </a:lnTo>
                  <a:cubicBezTo>
                    <a:pt x="7121" y="5216"/>
                    <a:pt x="7264" y="5073"/>
                    <a:pt x="7264" y="4906"/>
                  </a:cubicBezTo>
                  <a:lnTo>
                    <a:pt x="7264" y="310"/>
                  </a:lnTo>
                  <a:cubicBezTo>
                    <a:pt x="7264" y="143"/>
                    <a:pt x="7121" y="0"/>
                    <a:pt x="69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7"/>
            <p:cNvSpPr/>
            <p:nvPr/>
          </p:nvSpPr>
          <p:spPr>
            <a:xfrm>
              <a:off x="2102202" y="3602103"/>
              <a:ext cx="33259" cy="33259"/>
            </a:xfrm>
            <a:custGeom>
              <a:avLst/>
              <a:gdLst/>
              <a:ahLst/>
              <a:cxnLst/>
              <a:rect l="l" t="t" r="r" b="b"/>
              <a:pathLst>
                <a:path w="930" h="930" extrusionOk="0">
                  <a:moveTo>
                    <a:pt x="1" y="0"/>
                  </a:moveTo>
                  <a:lnTo>
                    <a:pt x="1" y="929"/>
                  </a:lnTo>
                  <a:lnTo>
                    <a:pt x="930" y="929"/>
                  </a:lnTo>
                  <a:lnTo>
                    <a:pt x="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7"/>
            <p:cNvSpPr/>
            <p:nvPr/>
          </p:nvSpPr>
          <p:spPr>
            <a:xfrm>
              <a:off x="1902068" y="3407083"/>
              <a:ext cx="424179" cy="241898"/>
            </a:xfrm>
            <a:custGeom>
              <a:avLst/>
              <a:gdLst/>
              <a:ahLst/>
              <a:cxnLst/>
              <a:rect l="l" t="t" r="r" b="b"/>
              <a:pathLst>
                <a:path w="11861" h="6764" extrusionOk="0">
                  <a:moveTo>
                    <a:pt x="5930" y="0"/>
                  </a:moveTo>
                  <a:cubicBezTo>
                    <a:pt x="5621" y="0"/>
                    <a:pt x="5335" y="48"/>
                    <a:pt x="5049" y="167"/>
                  </a:cubicBezTo>
                  <a:cubicBezTo>
                    <a:pt x="4454" y="405"/>
                    <a:pt x="3977" y="857"/>
                    <a:pt x="3715" y="1453"/>
                  </a:cubicBezTo>
                  <a:cubicBezTo>
                    <a:pt x="3501" y="1357"/>
                    <a:pt x="3263" y="1286"/>
                    <a:pt x="3025" y="1286"/>
                  </a:cubicBezTo>
                  <a:cubicBezTo>
                    <a:pt x="2620" y="1286"/>
                    <a:pt x="2239" y="1429"/>
                    <a:pt x="1953" y="1691"/>
                  </a:cubicBezTo>
                  <a:cubicBezTo>
                    <a:pt x="1596" y="2000"/>
                    <a:pt x="1358" y="2501"/>
                    <a:pt x="1405" y="3024"/>
                  </a:cubicBezTo>
                  <a:cubicBezTo>
                    <a:pt x="715" y="3263"/>
                    <a:pt x="191" y="3882"/>
                    <a:pt x="119" y="4620"/>
                  </a:cubicBezTo>
                  <a:cubicBezTo>
                    <a:pt x="0" y="5763"/>
                    <a:pt x="882" y="6763"/>
                    <a:pt x="2025" y="6763"/>
                  </a:cubicBezTo>
                  <a:lnTo>
                    <a:pt x="2763" y="6763"/>
                  </a:lnTo>
                  <a:lnTo>
                    <a:pt x="2763" y="3644"/>
                  </a:lnTo>
                  <a:cubicBezTo>
                    <a:pt x="2763" y="3096"/>
                    <a:pt x="3215" y="2643"/>
                    <a:pt x="3763" y="2643"/>
                  </a:cubicBezTo>
                  <a:lnTo>
                    <a:pt x="8359" y="2643"/>
                  </a:lnTo>
                  <a:cubicBezTo>
                    <a:pt x="8907" y="2643"/>
                    <a:pt x="9360" y="3096"/>
                    <a:pt x="9360" y="3644"/>
                  </a:cubicBezTo>
                  <a:lnTo>
                    <a:pt x="9360" y="6763"/>
                  </a:lnTo>
                  <a:lnTo>
                    <a:pt x="9836" y="6763"/>
                  </a:lnTo>
                  <a:cubicBezTo>
                    <a:pt x="10979" y="6763"/>
                    <a:pt x="11860" y="5763"/>
                    <a:pt x="11741" y="4620"/>
                  </a:cubicBezTo>
                  <a:cubicBezTo>
                    <a:pt x="11646" y="3882"/>
                    <a:pt x="11146" y="3263"/>
                    <a:pt x="10455" y="3024"/>
                  </a:cubicBezTo>
                  <a:cubicBezTo>
                    <a:pt x="10479" y="2715"/>
                    <a:pt x="10407" y="2429"/>
                    <a:pt x="10288" y="2167"/>
                  </a:cubicBezTo>
                  <a:cubicBezTo>
                    <a:pt x="10026" y="1643"/>
                    <a:pt x="9479" y="1286"/>
                    <a:pt x="8836" y="1286"/>
                  </a:cubicBezTo>
                  <a:cubicBezTo>
                    <a:pt x="8597" y="1286"/>
                    <a:pt x="8359" y="1357"/>
                    <a:pt x="8145" y="1453"/>
                  </a:cubicBezTo>
                  <a:cubicBezTo>
                    <a:pt x="8074" y="1262"/>
                    <a:pt x="7954" y="1095"/>
                    <a:pt x="7835" y="929"/>
                  </a:cubicBezTo>
                  <a:cubicBezTo>
                    <a:pt x="7407" y="357"/>
                    <a:pt x="6716" y="0"/>
                    <a:pt x="5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4" name="Google Shape;1324;p27"/>
          <p:cNvGrpSpPr/>
          <p:nvPr/>
        </p:nvGrpSpPr>
        <p:grpSpPr>
          <a:xfrm>
            <a:off x="4044273" y="2667791"/>
            <a:ext cx="493766" cy="493780"/>
            <a:chOff x="4002330" y="1437755"/>
            <a:chExt cx="417385" cy="415849"/>
          </a:xfrm>
        </p:grpSpPr>
        <p:sp>
          <p:nvSpPr>
            <p:cNvPr id="1325" name="Google Shape;1325;p27"/>
            <p:cNvSpPr/>
            <p:nvPr/>
          </p:nvSpPr>
          <p:spPr>
            <a:xfrm>
              <a:off x="4014276" y="1530777"/>
              <a:ext cx="405439" cy="322828"/>
            </a:xfrm>
            <a:custGeom>
              <a:avLst/>
              <a:gdLst/>
              <a:ahLst/>
              <a:cxnLst/>
              <a:rect l="l" t="t" r="r" b="b"/>
              <a:pathLst>
                <a:path w="11337" h="9027" extrusionOk="0">
                  <a:moveTo>
                    <a:pt x="5287" y="7002"/>
                  </a:moveTo>
                  <a:cubicBezTo>
                    <a:pt x="5478" y="7002"/>
                    <a:pt x="5621" y="7145"/>
                    <a:pt x="5621" y="7336"/>
                  </a:cubicBezTo>
                  <a:cubicBezTo>
                    <a:pt x="5621" y="7526"/>
                    <a:pt x="5478" y="7669"/>
                    <a:pt x="5287" y="7669"/>
                  </a:cubicBezTo>
                  <a:cubicBezTo>
                    <a:pt x="5097" y="7669"/>
                    <a:pt x="4954" y="7526"/>
                    <a:pt x="4954" y="7336"/>
                  </a:cubicBezTo>
                  <a:cubicBezTo>
                    <a:pt x="4954" y="7145"/>
                    <a:pt x="5097" y="7002"/>
                    <a:pt x="5287" y="7002"/>
                  </a:cubicBezTo>
                  <a:close/>
                  <a:moveTo>
                    <a:pt x="6692" y="7002"/>
                  </a:moveTo>
                  <a:cubicBezTo>
                    <a:pt x="6883" y="7002"/>
                    <a:pt x="7026" y="7145"/>
                    <a:pt x="7026" y="7336"/>
                  </a:cubicBezTo>
                  <a:cubicBezTo>
                    <a:pt x="7026" y="7526"/>
                    <a:pt x="6883" y="7669"/>
                    <a:pt x="6692" y="7669"/>
                  </a:cubicBezTo>
                  <a:cubicBezTo>
                    <a:pt x="6502" y="7669"/>
                    <a:pt x="6359" y="7526"/>
                    <a:pt x="6359" y="7336"/>
                  </a:cubicBezTo>
                  <a:cubicBezTo>
                    <a:pt x="6359" y="7145"/>
                    <a:pt x="6502" y="7002"/>
                    <a:pt x="6692" y="7002"/>
                  </a:cubicBezTo>
                  <a:close/>
                  <a:moveTo>
                    <a:pt x="9788" y="7002"/>
                  </a:moveTo>
                  <a:cubicBezTo>
                    <a:pt x="9979" y="7002"/>
                    <a:pt x="10122" y="7145"/>
                    <a:pt x="10122" y="7336"/>
                  </a:cubicBezTo>
                  <a:cubicBezTo>
                    <a:pt x="10122" y="7526"/>
                    <a:pt x="9979" y="7669"/>
                    <a:pt x="9788" y="7669"/>
                  </a:cubicBezTo>
                  <a:lnTo>
                    <a:pt x="8216" y="7669"/>
                  </a:lnTo>
                  <a:cubicBezTo>
                    <a:pt x="8026" y="7669"/>
                    <a:pt x="7859" y="7526"/>
                    <a:pt x="7859" y="7336"/>
                  </a:cubicBezTo>
                  <a:cubicBezTo>
                    <a:pt x="7859" y="7145"/>
                    <a:pt x="8026" y="7002"/>
                    <a:pt x="8216" y="7002"/>
                  </a:cubicBezTo>
                  <a:close/>
                  <a:moveTo>
                    <a:pt x="9526" y="1"/>
                  </a:moveTo>
                  <a:cubicBezTo>
                    <a:pt x="9074" y="1"/>
                    <a:pt x="8693" y="287"/>
                    <a:pt x="8550" y="692"/>
                  </a:cubicBezTo>
                  <a:lnTo>
                    <a:pt x="7073" y="692"/>
                  </a:lnTo>
                  <a:cubicBezTo>
                    <a:pt x="7073" y="573"/>
                    <a:pt x="7049" y="453"/>
                    <a:pt x="7026" y="334"/>
                  </a:cubicBezTo>
                  <a:lnTo>
                    <a:pt x="4978" y="334"/>
                  </a:lnTo>
                  <a:cubicBezTo>
                    <a:pt x="5025" y="834"/>
                    <a:pt x="5025" y="1382"/>
                    <a:pt x="4978" y="1882"/>
                  </a:cubicBezTo>
                  <a:lnTo>
                    <a:pt x="7026" y="1882"/>
                  </a:lnTo>
                  <a:cubicBezTo>
                    <a:pt x="7049" y="1716"/>
                    <a:pt x="7073" y="1549"/>
                    <a:pt x="7097" y="1358"/>
                  </a:cubicBezTo>
                  <a:lnTo>
                    <a:pt x="8550" y="1358"/>
                  </a:lnTo>
                  <a:cubicBezTo>
                    <a:pt x="8669" y="1668"/>
                    <a:pt x="8883" y="1882"/>
                    <a:pt x="9193" y="2001"/>
                  </a:cubicBezTo>
                  <a:lnTo>
                    <a:pt x="9193" y="5621"/>
                  </a:lnTo>
                  <a:lnTo>
                    <a:pt x="4382" y="5621"/>
                  </a:lnTo>
                  <a:cubicBezTo>
                    <a:pt x="3954" y="5621"/>
                    <a:pt x="3573" y="6002"/>
                    <a:pt x="3573" y="6431"/>
                  </a:cubicBezTo>
                  <a:lnTo>
                    <a:pt x="3573" y="7145"/>
                  </a:lnTo>
                  <a:lnTo>
                    <a:pt x="2620" y="7145"/>
                  </a:lnTo>
                  <a:cubicBezTo>
                    <a:pt x="2501" y="6860"/>
                    <a:pt x="2287" y="6621"/>
                    <a:pt x="1977" y="6526"/>
                  </a:cubicBezTo>
                  <a:lnTo>
                    <a:pt x="1977" y="4526"/>
                  </a:lnTo>
                  <a:cubicBezTo>
                    <a:pt x="2120" y="4573"/>
                    <a:pt x="2263" y="4621"/>
                    <a:pt x="2406" y="4669"/>
                  </a:cubicBezTo>
                  <a:cubicBezTo>
                    <a:pt x="2096" y="4049"/>
                    <a:pt x="1953" y="3240"/>
                    <a:pt x="1858" y="2549"/>
                  </a:cubicBezTo>
                  <a:lnTo>
                    <a:pt x="0" y="2549"/>
                  </a:lnTo>
                  <a:cubicBezTo>
                    <a:pt x="262" y="3216"/>
                    <a:pt x="739" y="3764"/>
                    <a:pt x="1310" y="4168"/>
                  </a:cubicBezTo>
                  <a:lnTo>
                    <a:pt x="1310" y="6526"/>
                  </a:lnTo>
                  <a:cubicBezTo>
                    <a:pt x="905" y="6669"/>
                    <a:pt x="620" y="7050"/>
                    <a:pt x="620" y="7502"/>
                  </a:cubicBezTo>
                  <a:cubicBezTo>
                    <a:pt x="620" y="8050"/>
                    <a:pt x="1072" y="8503"/>
                    <a:pt x="1644" y="8503"/>
                  </a:cubicBezTo>
                  <a:cubicBezTo>
                    <a:pt x="2096" y="8503"/>
                    <a:pt x="2477" y="8241"/>
                    <a:pt x="2620" y="7836"/>
                  </a:cubicBezTo>
                  <a:lnTo>
                    <a:pt x="3573" y="7836"/>
                  </a:lnTo>
                  <a:lnTo>
                    <a:pt x="3573" y="8217"/>
                  </a:lnTo>
                  <a:cubicBezTo>
                    <a:pt x="3573" y="8669"/>
                    <a:pt x="3954" y="9027"/>
                    <a:pt x="4382" y="9027"/>
                  </a:cubicBezTo>
                  <a:lnTo>
                    <a:pt x="10526" y="9027"/>
                  </a:lnTo>
                  <a:cubicBezTo>
                    <a:pt x="10979" y="9027"/>
                    <a:pt x="11336" y="8669"/>
                    <a:pt x="11336" y="8217"/>
                  </a:cubicBezTo>
                  <a:lnTo>
                    <a:pt x="11336" y="6431"/>
                  </a:lnTo>
                  <a:cubicBezTo>
                    <a:pt x="11336" y="6002"/>
                    <a:pt x="10979" y="5621"/>
                    <a:pt x="10526" y="5621"/>
                  </a:cubicBezTo>
                  <a:lnTo>
                    <a:pt x="9860" y="5621"/>
                  </a:lnTo>
                  <a:lnTo>
                    <a:pt x="9860" y="2001"/>
                  </a:lnTo>
                  <a:cubicBezTo>
                    <a:pt x="10264" y="1858"/>
                    <a:pt x="10550" y="1477"/>
                    <a:pt x="10550" y="1025"/>
                  </a:cubicBezTo>
                  <a:cubicBezTo>
                    <a:pt x="10550" y="453"/>
                    <a:pt x="10098" y="1"/>
                    <a:pt x="95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7"/>
            <p:cNvSpPr/>
            <p:nvPr/>
          </p:nvSpPr>
          <p:spPr>
            <a:xfrm>
              <a:off x="4105402" y="1621938"/>
              <a:ext cx="60510" cy="80287"/>
            </a:xfrm>
            <a:custGeom>
              <a:avLst/>
              <a:gdLst/>
              <a:ahLst/>
              <a:cxnLst/>
              <a:rect l="l" t="t" r="r" b="b"/>
              <a:pathLst>
                <a:path w="1692" h="2245" extrusionOk="0">
                  <a:moveTo>
                    <a:pt x="0" y="0"/>
                  </a:moveTo>
                  <a:cubicBezTo>
                    <a:pt x="72" y="595"/>
                    <a:pt x="286" y="1786"/>
                    <a:pt x="715" y="2191"/>
                  </a:cubicBezTo>
                  <a:cubicBezTo>
                    <a:pt x="751" y="2227"/>
                    <a:pt x="798" y="2245"/>
                    <a:pt x="846" y="2245"/>
                  </a:cubicBezTo>
                  <a:cubicBezTo>
                    <a:pt x="894" y="2245"/>
                    <a:pt x="941" y="2227"/>
                    <a:pt x="977" y="2191"/>
                  </a:cubicBezTo>
                  <a:cubicBezTo>
                    <a:pt x="1406" y="1786"/>
                    <a:pt x="1620" y="595"/>
                    <a:pt x="16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7"/>
            <p:cNvSpPr/>
            <p:nvPr/>
          </p:nvSpPr>
          <p:spPr>
            <a:xfrm>
              <a:off x="4170992" y="1621938"/>
              <a:ext cx="86903" cy="75816"/>
            </a:xfrm>
            <a:custGeom>
              <a:avLst/>
              <a:gdLst/>
              <a:ahLst/>
              <a:cxnLst/>
              <a:rect l="l" t="t" r="r" b="b"/>
              <a:pathLst>
                <a:path w="2430" h="2120" extrusionOk="0">
                  <a:moveTo>
                    <a:pt x="548" y="0"/>
                  </a:moveTo>
                  <a:cubicBezTo>
                    <a:pt x="477" y="572"/>
                    <a:pt x="381" y="1096"/>
                    <a:pt x="238" y="1524"/>
                  </a:cubicBezTo>
                  <a:cubicBezTo>
                    <a:pt x="167" y="1762"/>
                    <a:pt x="95" y="1953"/>
                    <a:pt x="0" y="2120"/>
                  </a:cubicBezTo>
                  <a:cubicBezTo>
                    <a:pt x="1096" y="1810"/>
                    <a:pt x="1977" y="1024"/>
                    <a:pt x="24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7"/>
            <p:cNvSpPr/>
            <p:nvPr/>
          </p:nvSpPr>
          <p:spPr>
            <a:xfrm>
              <a:off x="4013417" y="1442226"/>
              <a:ext cx="86903" cy="75817"/>
            </a:xfrm>
            <a:custGeom>
              <a:avLst/>
              <a:gdLst/>
              <a:ahLst/>
              <a:cxnLst/>
              <a:rect l="l" t="t" r="r" b="b"/>
              <a:pathLst>
                <a:path w="2430" h="2120" extrusionOk="0">
                  <a:moveTo>
                    <a:pt x="2430" y="0"/>
                  </a:moveTo>
                  <a:lnTo>
                    <a:pt x="2430" y="0"/>
                  </a:lnTo>
                  <a:cubicBezTo>
                    <a:pt x="1334" y="310"/>
                    <a:pt x="453" y="1096"/>
                    <a:pt x="1" y="2120"/>
                  </a:cubicBezTo>
                  <a:lnTo>
                    <a:pt x="1882" y="2120"/>
                  </a:lnTo>
                  <a:cubicBezTo>
                    <a:pt x="1953" y="1453"/>
                    <a:pt x="2120" y="619"/>
                    <a:pt x="24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7"/>
            <p:cNvSpPr/>
            <p:nvPr/>
          </p:nvSpPr>
          <p:spPr>
            <a:xfrm>
              <a:off x="4105402" y="1437755"/>
              <a:ext cx="60510" cy="80287"/>
            </a:xfrm>
            <a:custGeom>
              <a:avLst/>
              <a:gdLst/>
              <a:ahLst/>
              <a:cxnLst/>
              <a:rect l="l" t="t" r="r" b="b"/>
              <a:pathLst>
                <a:path w="1692" h="2245" extrusionOk="0">
                  <a:moveTo>
                    <a:pt x="846" y="0"/>
                  </a:moveTo>
                  <a:cubicBezTo>
                    <a:pt x="798" y="0"/>
                    <a:pt x="751" y="18"/>
                    <a:pt x="715" y="54"/>
                  </a:cubicBezTo>
                  <a:cubicBezTo>
                    <a:pt x="286" y="459"/>
                    <a:pt x="72" y="1649"/>
                    <a:pt x="0" y="2245"/>
                  </a:cubicBezTo>
                  <a:lnTo>
                    <a:pt x="1691" y="2245"/>
                  </a:lnTo>
                  <a:cubicBezTo>
                    <a:pt x="1620" y="1649"/>
                    <a:pt x="1406" y="459"/>
                    <a:pt x="977" y="54"/>
                  </a:cubicBezTo>
                  <a:cubicBezTo>
                    <a:pt x="941" y="18"/>
                    <a:pt x="894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7"/>
            <p:cNvSpPr/>
            <p:nvPr/>
          </p:nvSpPr>
          <p:spPr>
            <a:xfrm>
              <a:off x="4170992" y="1442226"/>
              <a:ext cx="86903" cy="75817"/>
            </a:xfrm>
            <a:custGeom>
              <a:avLst/>
              <a:gdLst/>
              <a:ahLst/>
              <a:cxnLst/>
              <a:rect l="l" t="t" r="r" b="b"/>
              <a:pathLst>
                <a:path w="2430" h="2120" extrusionOk="0">
                  <a:moveTo>
                    <a:pt x="0" y="0"/>
                  </a:moveTo>
                  <a:lnTo>
                    <a:pt x="0" y="0"/>
                  </a:lnTo>
                  <a:cubicBezTo>
                    <a:pt x="310" y="619"/>
                    <a:pt x="477" y="1429"/>
                    <a:pt x="548" y="2120"/>
                  </a:cubicBezTo>
                  <a:lnTo>
                    <a:pt x="2429" y="2120"/>
                  </a:lnTo>
                  <a:cubicBezTo>
                    <a:pt x="1977" y="1096"/>
                    <a:pt x="1096" y="31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7"/>
            <p:cNvSpPr/>
            <p:nvPr/>
          </p:nvSpPr>
          <p:spPr>
            <a:xfrm>
              <a:off x="4002330" y="1542722"/>
              <a:ext cx="76711" cy="55396"/>
            </a:xfrm>
            <a:custGeom>
              <a:avLst/>
              <a:gdLst/>
              <a:ahLst/>
              <a:cxnLst/>
              <a:rect l="l" t="t" r="r" b="b"/>
              <a:pathLst>
                <a:path w="2145" h="1549" extrusionOk="0">
                  <a:moveTo>
                    <a:pt x="96" y="0"/>
                  </a:moveTo>
                  <a:cubicBezTo>
                    <a:pt x="1" y="477"/>
                    <a:pt x="1" y="1024"/>
                    <a:pt x="96" y="1548"/>
                  </a:cubicBezTo>
                  <a:lnTo>
                    <a:pt x="2144" y="1548"/>
                  </a:lnTo>
                  <a:cubicBezTo>
                    <a:pt x="2097" y="1024"/>
                    <a:pt x="2120" y="477"/>
                    <a:pt x="21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7"/>
            <p:cNvSpPr/>
            <p:nvPr/>
          </p:nvSpPr>
          <p:spPr>
            <a:xfrm>
              <a:off x="4102004" y="1542722"/>
              <a:ext cx="67305" cy="55396"/>
            </a:xfrm>
            <a:custGeom>
              <a:avLst/>
              <a:gdLst/>
              <a:ahLst/>
              <a:cxnLst/>
              <a:rect l="l" t="t" r="r" b="b"/>
              <a:pathLst>
                <a:path w="1882" h="1549" extrusionOk="0">
                  <a:moveTo>
                    <a:pt x="24" y="0"/>
                  </a:moveTo>
                  <a:cubicBezTo>
                    <a:pt x="0" y="500"/>
                    <a:pt x="0" y="1048"/>
                    <a:pt x="24" y="1548"/>
                  </a:cubicBezTo>
                  <a:lnTo>
                    <a:pt x="1858" y="1548"/>
                  </a:lnTo>
                  <a:cubicBezTo>
                    <a:pt x="1882" y="1048"/>
                    <a:pt x="1882" y="500"/>
                    <a:pt x="18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3" name="Google Shape;1333;p27"/>
          <p:cNvGrpSpPr/>
          <p:nvPr/>
        </p:nvGrpSpPr>
        <p:grpSpPr>
          <a:xfrm>
            <a:off x="4044260" y="3665968"/>
            <a:ext cx="493791" cy="493793"/>
            <a:chOff x="4003189" y="3407083"/>
            <a:chExt cx="416526" cy="416492"/>
          </a:xfrm>
        </p:grpSpPr>
        <p:sp>
          <p:nvSpPr>
            <p:cNvPr id="1334" name="Google Shape;1334;p27"/>
            <p:cNvSpPr/>
            <p:nvPr/>
          </p:nvSpPr>
          <p:spPr>
            <a:xfrm>
              <a:off x="4011701" y="3407083"/>
              <a:ext cx="189112" cy="40912"/>
            </a:xfrm>
            <a:custGeom>
              <a:avLst/>
              <a:gdLst/>
              <a:ahLst/>
              <a:cxnLst/>
              <a:rect l="l" t="t" r="r" b="b"/>
              <a:pathLst>
                <a:path w="5288" h="1144" extrusionOk="0">
                  <a:moveTo>
                    <a:pt x="334" y="0"/>
                  </a:moveTo>
                  <a:cubicBezTo>
                    <a:pt x="168" y="0"/>
                    <a:pt x="1" y="143"/>
                    <a:pt x="1" y="333"/>
                  </a:cubicBezTo>
                  <a:lnTo>
                    <a:pt x="1" y="1143"/>
                  </a:lnTo>
                  <a:lnTo>
                    <a:pt x="5288" y="1143"/>
                  </a:lnTo>
                  <a:lnTo>
                    <a:pt x="4669" y="167"/>
                  </a:lnTo>
                  <a:cubicBezTo>
                    <a:pt x="4621" y="71"/>
                    <a:pt x="4502" y="0"/>
                    <a:pt x="43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4073035" y="3551855"/>
              <a:ext cx="77533" cy="77533"/>
            </a:xfrm>
            <a:custGeom>
              <a:avLst/>
              <a:gdLst/>
              <a:ahLst/>
              <a:cxnLst/>
              <a:rect l="l" t="t" r="r" b="b"/>
              <a:pathLst>
                <a:path w="2168" h="2168" extrusionOk="0">
                  <a:moveTo>
                    <a:pt x="1" y="0"/>
                  </a:moveTo>
                  <a:lnTo>
                    <a:pt x="1" y="2168"/>
                  </a:lnTo>
                  <a:lnTo>
                    <a:pt x="2168" y="2168"/>
                  </a:lnTo>
                  <a:lnTo>
                    <a:pt x="21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4003189" y="3471780"/>
              <a:ext cx="416526" cy="351796"/>
            </a:xfrm>
            <a:custGeom>
              <a:avLst/>
              <a:gdLst/>
              <a:ahLst/>
              <a:cxnLst/>
              <a:rect l="l" t="t" r="r" b="b"/>
              <a:pathLst>
                <a:path w="11647" h="9837" extrusionOk="0">
                  <a:moveTo>
                    <a:pt x="10193" y="2311"/>
                  </a:moveTo>
                  <a:cubicBezTo>
                    <a:pt x="10384" y="2311"/>
                    <a:pt x="10527" y="2454"/>
                    <a:pt x="10527" y="2644"/>
                  </a:cubicBezTo>
                  <a:cubicBezTo>
                    <a:pt x="10527" y="2835"/>
                    <a:pt x="10384" y="3002"/>
                    <a:pt x="10193" y="3002"/>
                  </a:cubicBezTo>
                  <a:lnTo>
                    <a:pt x="7026" y="3002"/>
                  </a:lnTo>
                  <a:cubicBezTo>
                    <a:pt x="6859" y="3002"/>
                    <a:pt x="6693" y="2835"/>
                    <a:pt x="6693" y="2644"/>
                  </a:cubicBezTo>
                  <a:cubicBezTo>
                    <a:pt x="6693" y="2454"/>
                    <a:pt x="6859" y="2311"/>
                    <a:pt x="7026" y="2311"/>
                  </a:cubicBezTo>
                  <a:close/>
                  <a:moveTo>
                    <a:pt x="10193" y="3668"/>
                  </a:moveTo>
                  <a:cubicBezTo>
                    <a:pt x="10384" y="3668"/>
                    <a:pt x="10527" y="3835"/>
                    <a:pt x="10527" y="4026"/>
                  </a:cubicBezTo>
                  <a:cubicBezTo>
                    <a:pt x="10527" y="4192"/>
                    <a:pt x="10384" y="4359"/>
                    <a:pt x="10193" y="4359"/>
                  </a:cubicBezTo>
                  <a:lnTo>
                    <a:pt x="7026" y="4359"/>
                  </a:lnTo>
                  <a:cubicBezTo>
                    <a:pt x="6859" y="4359"/>
                    <a:pt x="6693" y="4192"/>
                    <a:pt x="6693" y="4026"/>
                  </a:cubicBezTo>
                  <a:cubicBezTo>
                    <a:pt x="6693" y="3835"/>
                    <a:pt x="6859" y="3668"/>
                    <a:pt x="7026" y="3668"/>
                  </a:cubicBezTo>
                  <a:close/>
                  <a:moveTo>
                    <a:pt x="4502" y="1573"/>
                  </a:moveTo>
                  <a:cubicBezTo>
                    <a:pt x="4668" y="1573"/>
                    <a:pt x="4811" y="1692"/>
                    <a:pt x="4811" y="1882"/>
                  </a:cubicBezTo>
                  <a:lnTo>
                    <a:pt x="4811" y="4788"/>
                  </a:lnTo>
                  <a:cubicBezTo>
                    <a:pt x="4811" y="4954"/>
                    <a:pt x="4668" y="5097"/>
                    <a:pt x="4502" y="5097"/>
                  </a:cubicBezTo>
                  <a:lnTo>
                    <a:pt x="1573" y="5097"/>
                  </a:lnTo>
                  <a:cubicBezTo>
                    <a:pt x="1406" y="5097"/>
                    <a:pt x="1263" y="4954"/>
                    <a:pt x="1263" y="4788"/>
                  </a:cubicBezTo>
                  <a:lnTo>
                    <a:pt x="1263" y="1882"/>
                  </a:lnTo>
                  <a:cubicBezTo>
                    <a:pt x="1263" y="1692"/>
                    <a:pt x="1406" y="1573"/>
                    <a:pt x="1573" y="1573"/>
                  </a:cubicBezTo>
                  <a:close/>
                  <a:moveTo>
                    <a:pt x="239" y="1"/>
                  </a:moveTo>
                  <a:lnTo>
                    <a:pt x="239" y="6312"/>
                  </a:lnTo>
                  <a:cubicBezTo>
                    <a:pt x="239" y="6502"/>
                    <a:pt x="406" y="6645"/>
                    <a:pt x="572" y="6645"/>
                  </a:cubicBezTo>
                  <a:lnTo>
                    <a:pt x="5478" y="6645"/>
                  </a:lnTo>
                  <a:lnTo>
                    <a:pt x="5478" y="7860"/>
                  </a:lnTo>
                  <a:cubicBezTo>
                    <a:pt x="5192" y="7955"/>
                    <a:pt x="4954" y="8193"/>
                    <a:pt x="4859" y="8479"/>
                  </a:cubicBezTo>
                  <a:lnTo>
                    <a:pt x="1977" y="8479"/>
                  </a:lnTo>
                  <a:cubicBezTo>
                    <a:pt x="1858" y="8074"/>
                    <a:pt x="1477" y="7788"/>
                    <a:pt x="1025" y="7788"/>
                  </a:cubicBezTo>
                  <a:cubicBezTo>
                    <a:pt x="453" y="7788"/>
                    <a:pt x="1" y="8241"/>
                    <a:pt x="1" y="8812"/>
                  </a:cubicBezTo>
                  <a:cubicBezTo>
                    <a:pt x="1" y="9384"/>
                    <a:pt x="453" y="9836"/>
                    <a:pt x="1025" y="9836"/>
                  </a:cubicBezTo>
                  <a:cubicBezTo>
                    <a:pt x="1477" y="9836"/>
                    <a:pt x="1858" y="9550"/>
                    <a:pt x="1977" y="9146"/>
                  </a:cubicBezTo>
                  <a:lnTo>
                    <a:pt x="4859" y="9146"/>
                  </a:lnTo>
                  <a:cubicBezTo>
                    <a:pt x="5002" y="9550"/>
                    <a:pt x="5383" y="9836"/>
                    <a:pt x="5811" y="9836"/>
                  </a:cubicBezTo>
                  <a:cubicBezTo>
                    <a:pt x="6264" y="9836"/>
                    <a:pt x="6645" y="9550"/>
                    <a:pt x="6788" y="9146"/>
                  </a:cubicBezTo>
                  <a:lnTo>
                    <a:pt x="9669" y="9146"/>
                  </a:lnTo>
                  <a:cubicBezTo>
                    <a:pt x="9789" y="9550"/>
                    <a:pt x="10170" y="9836"/>
                    <a:pt x="10622" y="9836"/>
                  </a:cubicBezTo>
                  <a:cubicBezTo>
                    <a:pt x="11194" y="9836"/>
                    <a:pt x="11646" y="9384"/>
                    <a:pt x="11646" y="8812"/>
                  </a:cubicBezTo>
                  <a:cubicBezTo>
                    <a:pt x="11646" y="8241"/>
                    <a:pt x="11194" y="7788"/>
                    <a:pt x="10622" y="7788"/>
                  </a:cubicBezTo>
                  <a:cubicBezTo>
                    <a:pt x="10170" y="7788"/>
                    <a:pt x="9789" y="8074"/>
                    <a:pt x="9669" y="8479"/>
                  </a:cubicBezTo>
                  <a:lnTo>
                    <a:pt x="6788" y="8479"/>
                  </a:lnTo>
                  <a:cubicBezTo>
                    <a:pt x="6693" y="8193"/>
                    <a:pt x="6454" y="7955"/>
                    <a:pt x="6169" y="7860"/>
                  </a:cubicBezTo>
                  <a:lnTo>
                    <a:pt x="6169" y="6645"/>
                  </a:lnTo>
                  <a:lnTo>
                    <a:pt x="11074" y="6645"/>
                  </a:lnTo>
                  <a:cubicBezTo>
                    <a:pt x="11241" y="6645"/>
                    <a:pt x="11408" y="6502"/>
                    <a:pt x="11408" y="6312"/>
                  </a:cubicBezTo>
                  <a:lnTo>
                    <a:pt x="11408" y="358"/>
                  </a:lnTo>
                  <a:cubicBezTo>
                    <a:pt x="11408" y="168"/>
                    <a:pt x="11241" y="1"/>
                    <a:pt x="1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p28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CENTER </a:t>
            </a:r>
            <a:r>
              <a:rPr lang="en"/>
              <a:t>BUSINESS PLAN</a:t>
            </a:r>
            <a:endParaRPr/>
          </a:p>
        </p:txBody>
      </p:sp>
      <p:graphicFrame>
        <p:nvGraphicFramePr>
          <p:cNvPr id="1342" name="Google Shape;1342;p28"/>
          <p:cNvGraphicFramePr/>
          <p:nvPr/>
        </p:nvGraphicFramePr>
        <p:xfrm>
          <a:off x="832863" y="1480875"/>
          <a:ext cx="7598325" cy="2839125"/>
        </p:xfrm>
        <a:graphic>
          <a:graphicData uri="http://schemas.openxmlformats.org/drawingml/2006/table">
            <a:tbl>
              <a:tblPr>
                <a:noFill/>
                <a:tableStyleId>{A57CF3CD-377D-4D9F-94CF-555596DA4BE5}</a:tableStyleId>
              </a:tblPr>
              <a:tblGrid>
                <a:gridCol w="1618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5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5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5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5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4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Study</a:t>
                      </a:r>
                      <a:endParaRPr sz="1800" b="1">
                        <a:solidFill>
                          <a:schemeClr val="dk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lt1"/>
                        </a:gs>
                      </a:gsLst>
                      <a:lin ang="2698631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Date</a:t>
                      </a:r>
                      <a:endParaRPr sz="1800" b="1">
                        <a:solidFill>
                          <a:schemeClr val="dk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lt1"/>
                        </a:gs>
                      </a:gsLst>
                      <a:lin ang="2698631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Target</a:t>
                      </a:r>
                      <a:endParaRPr sz="1800" b="1">
                        <a:solidFill>
                          <a:schemeClr val="dk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lt1"/>
                        </a:gs>
                      </a:gsLst>
                      <a:lin ang="2698631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Age</a:t>
                      </a:r>
                      <a:endParaRPr sz="1800" b="1">
                        <a:solidFill>
                          <a:schemeClr val="dk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lt1"/>
                        </a:gs>
                      </a:gsLst>
                      <a:lin ang="2698631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Country</a:t>
                      </a:r>
                      <a:endParaRPr sz="1800" b="1">
                        <a:solidFill>
                          <a:schemeClr val="dk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lt1"/>
                        </a:gs>
                      </a:gsLst>
                      <a:lin ang="2698631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Saturn</a:t>
                      </a:r>
                      <a:endParaRPr sz="1600" b="1">
                        <a:solidFill>
                          <a:schemeClr val="dk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04/03/20XX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Mars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35-45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Mars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Venus</a:t>
                      </a:r>
                      <a:endParaRPr sz="1600" b="1">
                        <a:solidFill>
                          <a:schemeClr val="dk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05/04/20XX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Venus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45-50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Mercury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Mars</a:t>
                      </a:r>
                      <a:endParaRPr sz="1600" b="1">
                        <a:solidFill>
                          <a:schemeClr val="dk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06/05/20XX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Neptune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50-60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Venus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Jupiter</a:t>
                      </a:r>
                      <a:endParaRPr sz="1600" b="1">
                        <a:solidFill>
                          <a:schemeClr val="dk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07/06/20XX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Jupiter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60-90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Neptune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p29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CENTER </a:t>
            </a:r>
            <a:r>
              <a:rPr lang="en"/>
              <a:t>BUSINESS PLAN</a:t>
            </a:r>
            <a:endParaRPr/>
          </a:p>
        </p:txBody>
      </p:sp>
      <p:grpSp>
        <p:nvGrpSpPr>
          <p:cNvPr id="1348" name="Google Shape;1348;p29"/>
          <p:cNvGrpSpPr/>
          <p:nvPr/>
        </p:nvGrpSpPr>
        <p:grpSpPr>
          <a:xfrm>
            <a:off x="2248225" y="1556795"/>
            <a:ext cx="2184288" cy="399900"/>
            <a:chOff x="1742150" y="1866900"/>
            <a:chExt cx="2184288" cy="399900"/>
          </a:xfrm>
        </p:grpSpPr>
        <p:sp>
          <p:nvSpPr>
            <p:cNvPr id="1349" name="Google Shape;1349;p29"/>
            <p:cNvSpPr/>
            <p:nvPr/>
          </p:nvSpPr>
          <p:spPr>
            <a:xfrm>
              <a:off x="2326238" y="1866900"/>
              <a:ext cx="1600200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Mercury</a:t>
              </a:r>
              <a:endParaRPr sz="18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350" name="Google Shape;1350;p29"/>
            <p:cNvSpPr txBox="1"/>
            <p:nvPr/>
          </p:nvSpPr>
          <p:spPr>
            <a:xfrm>
              <a:off x="1742150" y="1866900"/>
              <a:ext cx="660300" cy="399900"/>
            </a:xfrm>
            <a:prstGeom prst="rect">
              <a:avLst/>
            </a:prstGeom>
            <a:noFill/>
            <a:ln>
              <a:noFill/>
            </a:ln>
            <a:effectLst>
              <a:outerShdw blurRad="142875" algn="bl" rotWithShape="0">
                <a:schemeClr val="lt1">
                  <a:alpha val="4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b="1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01</a:t>
              </a:r>
              <a:endParaRPr sz="25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</p:grpSp>
      <p:grpSp>
        <p:nvGrpSpPr>
          <p:cNvPr id="1351" name="Google Shape;1351;p29"/>
          <p:cNvGrpSpPr/>
          <p:nvPr/>
        </p:nvGrpSpPr>
        <p:grpSpPr>
          <a:xfrm>
            <a:off x="2248225" y="2631223"/>
            <a:ext cx="2184288" cy="399908"/>
            <a:chOff x="1742150" y="2865071"/>
            <a:chExt cx="2184288" cy="399908"/>
          </a:xfrm>
        </p:grpSpPr>
        <p:sp>
          <p:nvSpPr>
            <p:cNvPr id="1352" name="Google Shape;1352;p29"/>
            <p:cNvSpPr/>
            <p:nvPr/>
          </p:nvSpPr>
          <p:spPr>
            <a:xfrm>
              <a:off x="2326238" y="2865080"/>
              <a:ext cx="1600200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Jupiter</a:t>
              </a:r>
              <a:endParaRPr sz="18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353" name="Google Shape;1353;p29"/>
            <p:cNvSpPr txBox="1"/>
            <p:nvPr/>
          </p:nvSpPr>
          <p:spPr>
            <a:xfrm>
              <a:off x="1742150" y="2865071"/>
              <a:ext cx="660300" cy="399900"/>
            </a:xfrm>
            <a:prstGeom prst="rect">
              <a:avLst/>
            </a:prstGeom>
            <a:noFill/>
            <a:ln>
              <a:noFill/>
            </a:ln>
            <a:effectLst>
              <a:outerShdw blurRad="142875" algn="bl" rotWithShape="0">
                <a:schemeClr val="lt1">
                  <a:alpha val="4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b="1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02</a:t>
              </a:r>
              <a:endParaRPr sz="25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</p:grpSp>
      <p:grpSp>
        <p:nvGrpSpPr>
          <p:cNvPr id="1354" name="Google Shape;1354;p29"/>
          <p:cNvGrpSpPr/>
          <p:nvPr/>
        </p:nvGrpSpPr>
        <p:grpSpPr>
          <a:xfrm>
            <a:off x="2248225" y="3705660"/>
            <a:ext cx="2184288" cy="399909"/>
            <a:chOff x="1742150" y="3863250"/>
            <a:chExt cx="2184288" cy="399909"/>
          </a:xfrm>
        </p:grpSpPr>
        <p:sp>
          <p:nvSpPr>
            <p:cNvPr id="1355" name="Google Shape;1355;p29"/>
            <p:cNvSpPr/>
            <p:nvPr/>
          </p:nvSpPr>
          <p:spPr>
            <a:xfrm>
              <a:off x="2326238" y="3863259"/>
              <a:ext cx="1600200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Mars</a:t>
              </a:r>
              <a:endParaRPr sz="18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356" name="Google Shape;1356;p29"/>
            <p:cNvSpPr txBox="1"/>
            <p:nvPr/>
          </p:nvSpPr>
          <p:spPr>
            <a:xfrm>
              <a:off x="1742150" y="3863250"/>
              <a:ext cx="660300" cy="399900"/>
            </a:xfrm>
            <a:prstGeom prst="rect">
              <a:avLst/>
            </a:prstGeom>
            <a:noFill/>
            <a:ln>
              <a:noFill/>
            </a:ln>
            <a:effectLst>
              <a:outerShdw blurRad="142875" algn="bl" rotWithShape="0">
                <a:schemeClr val="lt1">
                  <a:alpha val="4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b="1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03</a:t>
              </a:r>
              <a:endParaRPr sz="25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</p:grpSp>
      <p:cxnSp>
        <p:nvCxnSpPr>
          <p:cNvPr id="1357" name="Google Shape;1357;p29"/>
          <p:cNvCxnSpPr>
            <a:stCxn id="1358" idx="6"/>
            <a:endCxn id="1350" idx="1"/>
          </p:cNvCxnSpPr>
          <p:nvPr/>
        </p:nvCxnSpPr>
        <p:spPr>
          <a:xfrm rot="10800000" flipH="1">
            <a:off x="1729800" y="1756885"/>
            <a:ext cx="518400" cy="1074600"/>
          </a:xfrm>
          <a:prstGeom prst="bentConnector3">
            <a:avLst>
              <a:gd name="adj1" fmla="val 50002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9" name="Google Shape;1359;p29"/>
          <p:cNvCxnSpPr>
            <a:stCxn id="1358" idx="6"/>
            <a:endCxn id="1353" idx="1"/>
          </p:cNvCxnSpPr>
          <p:nvPr/>
        </p:nvCxnSpPr>
        <p:spPr>
          <a:xfrm>
            <a:off x="1729800" y="2831485"/>
            <a:ext cx="518400" cy="600"/>
          </a:xfrm>
          <a:prstGeom prst="bentConnector3">
            <a:avLst>
              <a:gd name="adj1" fmla="val 50002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9"/>
          <p:cNvCxnSpPr>
            <a:stCxn id="1358" idx="6"/>
            <a:endCxn id="1356" idx="1"/>
          </p:cNvCxnSpPr>
          <p:nvPr/>
        </p:nvCxnSpPr>
        <p:spPr>
          <a:xfrm>
            <a:off x="1729800" y="2831485"/>
            <a:ext cx="518400" cy="1074000"/>
          </a:xfrm>
          <a:prstGeom prst="bentConnector3">
            <a:avLst>
              <a:gd name="adj1" fmla="val 50002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61" name="Google Shape;1361;p29"/>
          <p:cNvSpPr/>
          <p:nvPr/>
        </p:nvSpPr>
        <p:spPr>
          <a:xfrm>
            <a:off x="4796650" y="3358913"/>
            <a:ext cx="15972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Earth</a:t>
            </a:r>
            <a:endParaRPr sz="1800" b="1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1362" name="Google Shape;1362;p29"/>
          <p:cNvSpPr/>
          <p:nvPr/>
        </p:nvSpPr>
        <p:spPr>
          <a:xfrm>
            <a:off x="4796650" y="2631225"/>
            <a:ext cx="15972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Venus</a:t>
            </a:r>
            <a:endParaRPr sz="1800" b="1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1363" name="Google Shape;1363;p29"/>
          <p:cNvSpPr/>
          <p:nvPr/>
        </p:nvSpPr>
        <p:spPr>
          <a:xfrm>
            <a:off x="4796650" y="1252050"/>
            <a:ext cx="15972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Saturn</a:t>
            </a:r>
            <a:endParaRPr sz="1800" b="1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1364" name="Google Shape;1364;p29"/>
          <p:cNvSpPr/>
          <p:nvPr/>
        </p:nvSpPr>
        <p:spPr>
          <a:xfrm>
            <a:off x="4796650" y="1903538"/>
            <a:ext cx="15972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Neptune</a:t>
            </a:r>
            <a:endParaRPr sz="1800" b="1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1365" name="Google Shape;1365;p29"/>
          <p:cNvSpPr/>
          <p:nvPr/>
        </p:nvSpPr>
        <p:spPr>
          <a:xfrm>
            <a:off x="4796650" y="4010400"/>
            <a:ext cx="15972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Uranus</a:t>
            </a:r>
            <a:endParaRPr sz="1800" b="1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cxnSp>
        <p:nvCxnSpPr>
          <p:cNvPr id="1366" name="Google Shape;1366;p29"/>
          <p:cNvCxnSpPr>
            <a:stCxn id="1349" idx="3"/>
            <a:endCxn id="1363" idx="1"/>
          </p:cNvCxnSpPr>
          <p:nvPr/>
        </p:nvCxnSpPr>
        <p:spPr>
          <a:xfrm rot="10800000" flipH="1">
            <a:off x="4432513" y="1451945"/>
            <a:ext cx="364200" cy="304800"/>
          </a:xfrm>
          <a:prstGeom prst="bentConnector3">
            <a:avLst>
              <a:gd name="adj1" fmla="val 49991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7" name="Google Shape;1367;p29"/>
          <p:cNvCxnSpPr>
            <a:stCxn id="1349" idx="3"/>
            <a:endCxn id="1364" idx="1"/>
          </p:cNvCxnSpPr>
          <p:nvPr/>
        </p:nvCxnSpPr>
        <p:spPr>
          <a:xfrm>
            <a:off x="4432513" y="1756745"/>
            <a:ext cx="364200" cy="346800"/>
          </a:xfrm>
          <a:prstGeom prst="bentConnector3">
            <a:avLst>
              <a:gd name="adj1" fmla="val 49991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8" name="Google Shape;1368;p29"/>
          <p:cNvCxnSpPr>
            <a:stCxn id="1352" idx="3"/>
            <a:endCxn id="1362" idx="1"/>
          </p:cNvCxnSpPr>
          <p:nvPr/>
        </p:nvCxnSpPr>
        <p:spPr>
          <a:xfrm>
            <a:off x="4432513" y="2831181"/>
            <a:ext cx="364200" cy="600"/>
          </a:xfrm>
          <a:prstGeom prst="bentConnector3">
            <a:avLst>
              <a:gd name="adj1" fmla="val 49991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9" name="Google Shape;1369;p29"/>
          <p:cNvCxnSpPr>
            <a:stCxn id="1355" idx="3"/>
            <a:endCxn id="1361" idx="1"/>
          </p:cNvCxnSpPr>
          <p:nvPr/>
        </p:nvCxnSpPr>
        <p:spPr>
          <a:xfrm rot="10800000" flipH="1">
            <a:off x="4432513" y="3558819"/>
            <a:ext cx="364200" cy="346800"/>
          </a:xfrm>
          <a:prstGeom prst="bentConnector3">
            <a:avLst>
              <a:gd name="adj1" fmla="val 49991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0" name="Google Shape;1370;p29"/>
          <p:cNvCxnSpPr>
            <a:stCxn id="1355" idx="3"/>
            <a:endCxn id="1365" idx="1"/>
          </p:cNvCxnSpPr>
          <p:nvPr/>
        </p:nvCxnSpPr>
        <p:spPr>
          <a:xfrm>
            <a:off x="4432513" y="3905619"/>
            <a:ext cx="364200" cy="304800"/>
          </a:xfrm>
          <a:prstGeom prst="bentConnector3">
            <a:avLst>
              <a:gd name="adj1" fmla="val 49991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71" name="Google Shape;1371;p29"/>
          <p:cNvSpPr txBox="1"/>
          <p:nvPr/>
        </p:nvSpPr>
        <p:spPr>
          <a:xfrm>
            <a:off x="6546600" y="2468950"/>
            <a:ext cx="1792800" cy="19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Jupiter is a gas giant and the biggest planet in the Solar System. It’s the fourth-brightest object in the night sky. It was named after a Roman god</a:t>
            </a:r>
            <a:endParaRPr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372" name="Google Shape;1372;p29"/>
          <p:cNvSpPr/>
          <p:nvPr/>
        </p:nvSpPr>
        <p:spPr>
          <a:xfrm>
            <a:off x="6934650" y="1374185"/>
            <a:ext cx="1016700" cy="10167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3" name="Google Shape;1373;p29"/>
          <p:cNvGrpSpPr/>
          <p:nvPr/>
        </p:nvGrpSpPr>
        <p:grpSpPr>
          <a:xfrm>
            <a:off x="7194060" y="1626510"/>
            <a:ext cx="512060" cy="512050"/>
            <a:chOff x="4003189" y="2735942"/>
            <a:chExt cx="418213" cy="416639"/>
          </a:xfrm>
        </p:grpSpPr>
        <p:sp>
          <p:nvSpPr>
            <p:cNvPr id="1374" name="Google Shape;1374;p29"/>
            <p:cNvSpPr/>
            <p:nvPr/>
          </p:nvSpPr>
          <p:spPr>
            <a:xfrm>
              <a:off x="4003189" y="2735942"/>
              <a:ext cx="232564" cy="231669"/>
            </a:xfrm>
            <a:custGeom>
              <a:avLst/>
              <a:gdLst/>
              <a:ahLst/>
              <a:cxnLst/>
              <a:rect l="l" t="t" r="r" b="b"/>
              <a:pathLst>
                <a:path w="6503" h="6478" extrusionOk="0">
                  <a:moveTo>
                    <a:pt x="3263" y="2215"/>
                  </a:moveTo>
                  <a:cubicBezTo>
                    <a:pt x="3835" y="2215"/>
                    <a:pt x="4287" y="2691"/>
                    <a:pt x="4287" y="3239"/>
                  </a:cubicBezTo>
                  <a:cubicBezTo>
                    <a:pt x="4287" y="3811"/>
                    <a:pt x="3835" y="4287"/>
                    <a:pt x="3263" y="4287"/>
                  </a:cubicBezTo>
                  <a:cubicBezTo>
                    <a:pt x="2692" y="4287"/>
                    <a:pt x="2216" y="3811"/>
                    <a:pt x="2216" y="3239"/>
                  </a:cubicBezTo>
                  <a:cubicBezTo>
                    <a:pt x="2216" y="2691"/>
                    <a:pt x="2692" y="2215"/>
                    <a:pt x="3263" y="2215"/>
                  </a:cubicBezTo>
                  <a:close/>
                  <a:moveTo>
                    <a:pt x="2716" y="0"/>
                  </a:moveTo>
                  <a:cubicBezTo>
                    <a:pt x="2525" y="0"/>
                    <a:pt x="2382" y="143"/>
                    <a:pt x="2358" y="310"/>
                  </a:cubicBezTo>
                  <a:lnTo>
                    <a:pt x="2287" y="953"/>
                  </a:lnTo>
                  <a:lnTo>
                    <a:pt x="1787" y="548"/>
                  </a:lnTo>
                  <a:cubicBezTo>
                    <a:pt x="1719" y="503"/>
                    <a:pt x="1641" y="479"/>
                    <a:pt x="1565" y="479"/>
                  </a:cubicBezTo>
                  <a:cubicBezTo>
                    <a:pt x="1480" y="479"/>
                    <a:pt x="1397" y="509"/>
                    <a:pt x="1334" y="572"/>
                  </a:cubicBezTo>
                  <a:lnTo>
                    <a:pt x="572" y="1358"/>
                  </a:lnTo>
                  <a:cubicBezTo>
                    <a:pt x="453" y="1477"/>
                    <a:pt x="429" y="1667"/>
                    <a:pt x="548" y="1810"/>
                  </a:cubicBezTo>
                  <a:lnTo>
                    <a:pt x="930" y="2310"/>
                  </a:lnTo>
                  <a:lnTo>
                    <a:pt x="310" y="2358"/>
                  </a:lnTo>
                  <a:cubicBezTo>
                    <a:pt x="144" y="2382"/>
                    <a:pt x="1" y="2525"/>
                    <a:pt x="1" y="2715"/>
                  </a:cubicBezTo>
                  <a:lnTo>
                    <a:pt x="1" y="3787"/>
                  </a:lnTo>
                  <a:cubicBezTo>
                    <a:pt x="1" y="3977"/>
                    <a:pt x="144" y="4120"/>
                    <a:pt x="310" y="4120"/>
                  </a:cubicBezTo>
                  <a:lnTo>
                    <a:pt x="953" y="4192"/>
                  </a:lnTo>
                  <a:lnTo>
                    <a:pt x="548" y="4716"/>
                  </a:lnTo>
                  <a:cubicBezTo>
                    <a:pt x="429" y="4835"/>
                    <a:pt x="453" y="5049"/>
                    <a:pt x="572" y="5168"/>
                  </a:cubicBezTo>
                  <a:lnTo>
                    <a:pt x="1334" y="5930"/>
                  </a:lnTo>
                  <a:cubicBezTo>
                    <a:pt x="1413" y="5995"/>
                    <a:pt x="1506" y="6032"/>
                    <a:pt x="1597" y="6032"/>
                  </a:cubicBezTo>
                  <a:cubicBezTo>
                    <a:pt x="1672" y="6032"/>
                    <a:pt x="1746" y="6008"/>
                    <a:pt x="1811" y="5954"/>
                  </a:cubicBezTo>
                  <a:lnTo>
                    <a:pt x="2287" y="5549"/>
                  </a:lnTo>
                  <a:lnTo>
                    <a:pt x="2358" y="6192"/>
                  </a:lnTo>
                  <a:cubicBezTo>
                    <a:pt x="2382" y="6359"/>
                    <a:pt x="2525" y="6478"/>
                    <a:pt x="2716" y="6478"/>
                  </a:cubicBezTo>
                  <a:lnTo>
                    <a:pt x="3787" y="6478"/>
                  </a:lnTo>
                  <a:cubicBezTo>
                    <a:pt x="3978" y="6478"/>
                    <a:pt x="4121" y="6359"/>
                    <a:pt x="4144" y="6192"/>
                  </a:cubicBezTo>
                  <a:lnTo>
                    <a:pt x="4216" y="5549"/>
                  </a:lnTo>
                  <a:lnTo>
                    <a:pt x="4716" y="5954"/>
                  </a:lnTo>
                  <a:cubicBezTo>
                    <a:pt x="4783" y="5999"/>
                    <a:pt x="4862" y="6023"/>
                    <a:pt x="4938" y="6023"/>
                  </a:cubicBezTo>
                  <a:cubicBezTo>
                    <a:pt x="5023" y="6023"/>
                    <a:pt x="5106" y="5993"/>
                    <a:pt x="5169" y="5930"/>
                  </a:cubicBezTo>
                  <a:lnTo>
                    <a:pt x="5931" y="5144"/>
                  </a:lnTo>
                  <a:cubicBezTo>
                    <a:pt x="6073" y="5025"/>
                    <a:pt x="6073" y="4835"/>
                    <a:pt x="5954" y="4692"/>
                  </a:cubicBezTo>
                  <a:lnTo>
                    <a:pt x="5573" y="4192"/>
                  </a:lnTo>
                  <a:lnTo>
                    <a:pt x="6193" y="4120"/>
                  </a:lnTo>
                  <a:cubicBezTo>
                    <a:pt x="6383" y="4120"/>
                    <a:pt x="6502" y="3977"/>
                    <a:pt x="6502" y="3787"/>
                  </a:cubicBezTo>
                  <a:lnTo>
                    <a:pt x="6502" y="2715"/>
                  </a:lnTo>
                  <a:cubicBezTo>
                    <a:pt x="6502" y="2525"/>
                    <a:pt x="6383" y="2382"/>
                    <a:pt x="6193" y="2382"/>
                  </a:cubicBezTo>
                  <a:lnTo>
                    <a:pt x="5550" y="2310"/>
                  </a:lnTo>
                  <a:lnTo>
                    <a:pt x="5954" y="1786"/>
                  </a:lnTo>
                  <a:cubicBezTo>
                    <a:pt x="6073" y="1667"/>
                    <a:pt x="6050" y="1453"/>
                    <a:pt x="5931" y="1334"/>
                  </a:cubicBezTo>
                  <a:lnTo>
                    <a:pt x="5169" y="572"/>
                  </a:lnTo>
                  <a:cubicBezTo>
                    <a:pt x="5090" y="506"/>
                    <a:pt x="4997" y="470"/>
                    <a:pt x="4910" y="470"/>
                  </a:cubicBezTo>
                  <a:cubicBezTo>
                    <a:pt x="4838" y="470"/>
                    <a:pt x="4770" y="494"/>
                    <a:pt x="4716" y="548"/>
                  </a:cubicBezTo>
                  <a:lnTo>
                    <a:pt x="4216" y="953"/>
                  </a:lnTo>
                  <a:lnTo>
                    <a:pt x="4144" y="310"/>
                  </a:lnTo>
                  <a:cubicBezTo>
                    <a:pt x="4121" y="143"/>
                    <a:pt x="3978" y="0"/>
                    <a:pt x="37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9"/>
            <p:cNvSpPr/>
            <p:nvPr/>
          </p:nvSpPr>
          <p:spPr>
            <a:xfrm>
              <a:off x="4188874" y="2924023"/>
              <a:ext cx="232528" cy="228558"/>
            </a:xfrm>
            <a:custGeom>
              <a:avLst/>
              <a:gdLst/>
              <a:ahLst/>
              <a:cxnLst/>
              <a:rect l="l" t="t" r="r" b="b"/>
              <a:pathLst>
                <a:path w="6502" h="6391" extrusionOk="0">
                  <a:moveTo>
                    <a:pt x="3263" y="2178"/>
                  </a:moveTo>
                  <a:cubicBezTo>
                    <a:pt x="3659" y="2178"/>
                    <a:pt x="4032" y="2423"/>
                    <a:pt x="4192" y="2814"/>
                  </a:cubicBezTo>
                  <a:cubicBezTo>
                    <a:pt x="4406" y="3338"/>
                    <a:pt x="4168" y="3934"/>
                    <a:pt x="3644" y="4148"/>
                  </a:cubicBezTo>
                  <a:cubicBezTo>
                    <a:pt x="3514" y="4201"/>
                    <a:pt x="3379" y="4226"/>
                    <a:pt x="3247" y="4226"/>
                  </a:cubicBezTo>
                  <a:cubicBezTo>
                    <a:pt x="2846" y="4226"/>
                    <a:pt x="2466" y="3994"/>
                    <a:pt x="2287" y="3600"/>
                  </a:cubicBezTo>
                  <a:cubicBezTo>
                    <a:pt x="2072" y="3076"/>
                    <a:pt x="2334" y="2481"/>
                    <a:pt x="2858" y="2267"/>
                  </a:cubicBezTo>
                  <a:cubicBezTo>
                    <a:pt x="2991" y="2206"/>
                    <a:pt x="3128" y="2178"/>
                    <a:pt x="3263" y="2178"/>
                  </a:cubicBezTo>
                  <a:close/>
                  <a:moveTo>
                    <a:pt x="2633" y="0"/>
                  </a:moveTo>
                  <a:cubicBezTo>
                    <a:pt x="2590" y="0"/>
                    <a:pt x="2546" y="9"/>
                    <a:pt x="2501" y="28"/>
                  </a:cubicBezTo>
                  <a:lnTo>
                    <a:pt x="1501" y="433"/>
                  </a:lnTo>
                  <a:cubicBezTo>
                    <a:pt x="1334" y="504"/>
                    <a:pt x="1262" y="695"/>
                    <a:pt x="1310" y="862"/>
                  </a:cubicBezTo>
                  <a:lnTo>
                    <a:pt x="1477" y="1457"/>
                  </a:lnTo>
                  <a:lnTo>
                    <a:pt x="1477" y="1457"/>
                  </a:lnTo>
                  <a:lnTo>
                    <a:pt x="881" y="1290"/>
                  </a:lnTo>
                  <a:cubicBezTo>
                    <a:pt x="852" y="1282"/>
                    <a:pt x="822" y="1278"/>
                    <a:pt x="791" y="1278"/>
                  </a:cubicBezTo>
                  <a:cubicBezTo>
                    <a:pt x="651" y="1278"/>
                    <a:pt x="512" y="1363"/>
                    <a:pt x="453" y="1481"/>
                  </a:cubicBezTo>
                  <a:lnTo>
                    <a:pt x="48" y="2481"/>
                  </a:lnTo>
                  <a:cubicBezTo>
                    <a:pt x="0" y="2648"/>
                    <a:pt x="48" y="2838"/>
                    <a:pt x="215" y="2910"/>
                  </a:cubicBezTo>
                  <a:lnTo>
                    <a:pt x="762" y="3219"/>
                  </a:lnTo>
                  <a:lnTo>
                    <a:pt x="215" y="3505"/>
                  </a:lnTo>
                  <a:cubicBezTo>
                    <a:pt x="48" y="3600"/>
                    <a:pt x="0" y="3791"/>
                    <a:pt x="72" y="3934"/>
                  </a:cubicBezTo>
                  <a:lnTo>
                    <a:pt x="477" y="4934"/>
                  </a:lnTo>
                  <a:cubicBezTo>
                    <a:pt x="533" y="5066"/>
                    <a:pt x="651" y="5139"/>
                    <a:pt x="780" y="5139"/>
                  </a:cubicBezTo>
                  <a:cubicBezTo>
                    <a:pt x="813" y="5139"/>
                    <a:pt x="847" y="5134"/>
                    <a:pt x="881" y="5124"/>
                  </a:cubicBezTo>
                  <a:lnTo>
                    <a:pt x="1501" y="4958"/>
                  </a:lnTo>
                  <a:lnTo>
                    <a:pt x="1334" y="5553"/>
                  </a:lnTo>
                  <a:cubicBezTo>
                    <a:pt x="1286" y="5720"/>
                    <a:pt x="1358" y="5910"/>
                    <a:pt x="1524" y="5958"/>
                  </a:cubicBezTo>
                  <a:lnTo>
                    <a:pt x="2525" y="6363"/>
                  </a:lnTo>
                  <a:cubicBezTo>
                    <a:pt x="2569" y="6382"/>
                    <a:pt x="2614" y="6391"/>
                    <a:pt x="2657" y="6391"/>
                  </a:cubicBezTo>
                  <a:cubicBezTo>
                    <a:pt x="2776" y="6391"/>
                    <a:pt x="2884" y="6324"/>
                    <a:pt x="2953" y="6220"/>
                  </a:cubicBezTo>
                  <a:lnTo>
                    <a:pt x="3263" y="5672"/>
                  </a:lnTo>
                  <a:lnTo>
                    <a:pt x="3549" y="6220"/>
                  </a:lnTo>
                  <a:cubicBezTo>
                    <a:pt x="3618" y="6324"/>
                    <a:pt x="3739" y="6391"/>
                    <a:pt x="3855" y="6391"/>
                  </a:cubicBezTo>
                  <a:cubicBezTo>
                    <a:pt x="3897" y="6391"/>
                    <a:pt x="3939" y="6382"/>
                    <a:pt x="3977" y="6363"/>
                  </a:cubicBezTo>
                  <a:lnTo>
                    <a:pt x="4978" y="5958"/>
                  </a:lnTo>
                  <a:cubicBezTo>
                    <a:pt x="5144" y="5886"/>
                    <a:pt x="5216" y="5720"/>
                    <a:pt x="5168" y="5553"/>
                  </a:cubicBezTo>
                  <a:lnTo>
                    <a:pt x="5001" y="4934"/>
                  </a:lnTo>
                  <a:lnTo>
                    <a:pt x="5621" y="5101"/>
                  </a:lnTo>
                  <a:cubicBezTo>
                    <a:pt x="5655" y="5110"/>
                    <a:pt x="5689" y="5115"/>
                    <a:pt x="5722" y="5115"/>
                  </a:cubicBezTo>
                  <a:cubicBezTo>
                    <a:pt x="5851" y="5115"/>
                    <a:pt x="5969" y="5043"/>
                    <a:pt x="6025" y="4910"/>
                  </a:cubicBezTo>
                  <a:lnTo>
                    <a:pt x="6430" y="3910"/>
                  </a:lnTo>
                  <a:cubicBezTo>
                    <a:pt x="6502" y="3767"/>
                    <a:pt x="6430" y="3576"/>
                    <a:pt x="6287" y="3481"/>
                  </a:cubicBezTo>
                  <a:lnTo>
                    <a:pt x="5716" y="3195"/>
                  </a:lnTo>
                  <a:lnTo>
                    <a:pt x="6264" y="2886"/>
                  </a:lnTo>
                  <a:cubicBezTo>
                    <a:pt x="6430" y="2814"/>
                    <a:pt x="6502" y="2624"/>
                    <a:pt x="6430" y="2457"/>
                  </a:cubicBezTo>
                  <a:lnTo>
                    <a:pt x="6002" y="1481"/>
                  </a:lnTo>
                  <a:cubicBezTo>
                    <a:pt x="5962" y="1343"/>
                    <a:pt x="5825" y="1254"/>
                    <a:pt x="5685" y="1254"/>
                  </a:cubicBezTo>
                  <a:cubicBezTo>
                    <a:pt x="5656" y="1254"/>
                    <a:pt x="5626" y="1258"/>
                    <a:pt x="5597" y="1266"/>
                  </a:cubicBezTo>
                  <a:lnTo>
                    <a:pt x="4978" y="1457"/>
                  </a:lnTo>
                  <a:lnTo>
                    <a:pt x="5168" y="838"/>
                  </a:lnTo>
                  <a:cubicBezTo>
                    <a:pt x="5216" y="671"/>
                    <a:pt x="5120" y="504"/>
                    <a:pt x="4954" y="433"/>
                  </a:cubicBezTo>
                  <a:lnTo>
                    <a:pt x="3954" y="28"/>
                  </a:lnTo>
                  <a:cubicBezTo>
                    <a:pt x="3915" y="9"/>
                    <a:pt x="3874" y="0"/>
                    <a:pt x="3831" y="0"/>
                  </a:cubicBezTo>
                  <a:cubicBezTo>
                    <a:pt x="3715" y="0"/>
                    <a:pt x="3595" y="66"/>
                    <a:pt x="3525" y="171"/>
                  </a:cubicBezTo>
                  <a:lnTo>
                    <a:pt x="3239" y="719"/>
                  </a:lnTo>
                  <a:lnTo>
                    <a:pt x="2929" y="171"/>
                  </a:lnTo>
                  <a:cubicBezTo>
                    <a:pt x="2860" y="66"/>
                    <a:pt x="2752" y="0"/>
                    <a:pt x="26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9"/>
            <p:cNvSpPr/>
            <p:nvPr/>
          </p:nvSpPr>
          <p:spPr>
            <a:xfrm>
              <a:off x="4258721" y="2773064"/>
              <a:ext cx="105642" cy="119626"/>
            </a:xfrm>
            <a:custGeom>
              <a:avLst/>
              <a:gdLst/>
              <a:ahLst/>
              <a:cxnLst/>
              <a:rect l="l" t="t" r="r" b="b"/>
              <a:pathLst>
                <a:path w="2954" h="3345" extrusionOk="0">
                  <a:moveTo>
                    <a:pt x="900" y="1"/>
                  </a:moveTo>
                  <a:cubicBezTo>
                    <a:pt x="796" y="1"/>
                    <a:pt x="691" y="43"/>
                    <a:pt x="619" y="129"/>
                  </a:cubicBezTo>
                  <a:lnTo>
                    <a:pt x="119" y="820"/>
                  </a:lnTo>
                  <a:cubicBezTo>
                    <a:pt x="0" y="963"/>
                    <a:pt x="24" y="1153"/>
                    <a:pt x="143" y="1272"/>
                  </a:cubicBezTo>
                  <a:lnTo>
                    <a:pt x="715" y="1820"/>
                  </a:lnTo>
                  <a:cubicBezTo>
                    <a:pt x="774" y="1891"/>
                    <a:pt x="857" y="1927"/>
                    <a:pt x="944" y="1927"/>
                  </a:cubicBezTo>
                  <a:cubicBezTo>
                    <a:pt x="1030" y="1927"/>
                    <a:pt x="1119" y="1891"/>
                    <a:pt x="1191" y="1820"/>
                  </a:cubicBezTo>
                  <a:cubicBezTo>
                    <a:pt x="1310" y="1701"/>
                    <a:pt x="1310" y="1487"/>
                    <a:pt x="1191" y="1344"/>
                  </a:cubicBezTo>
                  <a:lnTo>
                    <a:pt x="1119" y="1272"/>
                  </a:lnTo>
                  <a:lnTo>
                    <a:pt x="1119" y="1272"/>
                  </a:lnTo>
                  <a:cubicBezTo>
                    <a:pt x="1358" y="1320"/>
                    <a:pt x="1596" y="1439"/>
                    <a:pt x="1786" y="1606"/>
                  </a:cubicBezTo>
                  <a:cubicBezTo>
                    <a:pt x="2120" y="1939"/>
                    <a:pt x="2215" y="2439"/>
                    <a:pt x="2048" y="2892"/>
                  </a:cubicBezTo>
                  <a:cubicBezTo>
                    <a:pt x="1977" y="3058"/>
                    <a:pt x="2072" y="3249"/>
                    <a:pt x="2239" y="3320"/>
                  </a:cubicBezTo>
                  <a:cubicBezTo>
                    <a:pt x="2282" y="3337"/>
                    <a:pt x="2326" y="3344"/>
                    <a:pt x="2368" y="3344"/>
                  </a:cubicBezTo>
                  <a:cubicBezTo>
                    <a:pt x="2510" y="3344"/>
                    <a:pt x="2636" y="3258"/>
                    <a:pt x="2691" y="3130"/>
                  </a:cubicBezTo>
                  <a:cubicBezTo>
                    <a:pt x="2953" y="2439"/>
                    <a:pt x="2786" y="1653"/>
                    <a:pt x="2262" y="1129"/>
                  </a:cubicBezTo>
                  <a:cubicBezTo>
                    <a:pt x="1953" y="820"/>
                    <a:pt x="1548" y="629"/>
                    <a:pt x="1143" y="605"/>
                  </a:cubicBezTo>
                  <a:lnTo>
                    <a:pt x="1167" y="534"/>
                  </a:lnTo>
                  <a:cubicBezTo>
                    <a:pt x="1286" y="391"/>
                    <a:pt x="1262" y="177"/>
                    <a:pt x="1096" y="58"/>
                  </a:cubicBezTo>
                  <a:cubicBezTo>
                    <a:pt x="1038" y="20"/>
                    <a:pt x="970" y="1"/>
                    <a:pt x="9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9"/>
            <p:cNvSpPr/>
            <p:nvPr/>
          </p:nvSpPr>
          <p:spPr>
            <a:xfrm>
              <a:off x="4061949" y="2989757"/>
              <a:ext cx="105642" cy="119947"/>
            </a:xfrm>
            <a:custGeom>
              <a:avLst/>
              <a:gdLst/>
              <a:ahLst/>
              <a:cxnLst/>
              <a:rect l="l" t="t" r="r" b="b"/>
              <a:pathLst>
                <a:path w="2954" h="3354" extrusionOk="0">
                  <a:moveTo>
                    <a:pt x="588" y="0"/>
                  </a:moveTo>
                  <a:cubicBezTo>
                    <a:pt x="445" y="0"/>
                    <a:pt x="318" y="90"/>
                    <a:pt x="263" y="238"/>
                  </a:cubicBezTo>
                  <a:cubicBezTo>
                    <a:pt x="1" y="905"/>
                    <a:pt x="168" y="1691"/>
                    <a:pt x="692" y="2215"/>
                  </a:cubicBezTo>
                  <a:cubicBezTo>
                    <a:pt x="1001" y="2524"/>
                    <a:pt x="1406" y="2715"/>
                    <a:pt x="1835" y="2762"/>
                  </a:cubicBezTo>
                  <a:lnTo>
                    <a:pt x="1787" y="2810"/>
                  </a:lnTo>
                  <a:cubicBezTo>
                    <a:pt x="1668" y="2953"/>
                    <a:pt x="1692" y="3167"/>
                    <a:pt x="1858" y="3286"/>
                  </a:cubicBezTo>
                  <a:cubicBezTo>
                    <a:pt x="1914" y="3333"/>
                    <a:pt x="1981" y="3354"/>
                    <a:pt x="2048" y="3354"/>
                  </a:cubicBezTo>
                  <a:cubicBezTo>
                    <a:pt x="2154" y="3354"/>
                    <a:pt x="2262" y="3302"/>
                    <a:pt x="2335" y="3215"/>
                  </a:cubicBezTo>
                  <a:lnTo>
                    <a:pt x="2835" y="2524"/>
                  </a:lnTo>
                  <a:cubicBezTo>
                    <a:pt x="2954" y="2381"/>
                    <a:pt x="2930" y="2215"/>
                    <a:pt x="2811" y="2096"/>
                  </a:cubicBezTo>
                  <a:lnTo>
                    <a:pt x="2263" y="1524"/>
                  </a:lnTo>
                  <a:cubicBezTo>
                    <a:pt x="2192" y="1465"/>
                    <a:pt x="2103" y="1435"/>
                    <a:pt x="2013" y="1435"/>
                  </a:cubicBezTo>
                  <a:cubicBezTo>
                    <a:pt x="1924" y="1435"/>
                    <a:pt x="1835" y="1465"/>
                    <a:pt x="1763" y="1524"/>
                  </a:cubicBezTo>
                  <a:cubicBezTo>
                    <a:pt x="1644" y="1667"/>
                    <a:pt x="1644" y="1881"/>
                    <a:pt x="1763" y="2000"/>
                  </a:cubicBezTo>
                  <a:lnTo>
                    <a:pt x="1835" y="2072"/>
                  </a:lnTo>
                  <a:cubicBezTo>
                    <a:pt x="1597" y="2024"/>
                    <a:pt x="1358" y="1929"/>
                    <a:pt x="1168" y="1738"/>
                  </a:cubicBezTo>
                  <a:cubicBezTo>
                    <a:pt x="834" y="1405"/>
                    <a:pt x="739" y="905"/>
                    <a:pt x="906" y="476"/>
                  </a:cubicBezTo>
                  <a:cubicBezTo>
                    <a:pt x="977" y="286"/>
                    <a:pt x="882" y="95"/>
                    <a:pt x="715" y="24"/>
                  </a:cubicBezTo>
                  <a:cubicBezTo>
                    <a:pt x="672" y="8"/>
                    <a:pt x="630" y="0"/>
                    <a:pt x="5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8" name="Google Shape;1358;p29"/>
          <p:cNvSpPr/>
          <p:nvPr/>
        </p:nvSpPr>
        <p:spPr>
          <a:xfrm>
            <a:off x="713100" y="2323135"/>
            <a:ext cx="1016700" cy="10167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8" name="Google Shape;1378;p29"/>
          <p:cNvGrpSpPr/>
          <p:nvPr/>
        </p:nvGrpSpPr>
        <p:grpSpPr>
          <a:xfrm>
            <a:off x="972510" y="2575460"/>
            <a:ext cx="512060" cy="512050"/>
            <a:chOff x="4003189" y="2735942"/>
            <a:chExt cx="418213" cy="416639"/>
          </a:xfrm>
        </p:grpSpPr>
        <p:sp>
          <p:nvSpPr>
            <p:cNvPr id="1379" name="Google Shape;1379;p29"/>
            <p:cNvSpPr/>
            <p:nvPr/>
          </p:nvSpPr>
          <p:spPr>
            <a:xfrm>
              <a:off x="4003189" y="2735942"/>
              <a:ext cx="232564" cy="231669"/>
            </a:xfrm>
            <a:custGeom>
              <a:avLst/>
              <a:gdLst/>
              <a:ahLst/>
              <a:cxnLst/>
              <a:rect l="l" t="t" r="r" b="b"/>
              <a:pathLst>
                <a:path w="6503" h="6478" extrusionOk="0">
                  <a:moveTo>
                    <a:pt x="3263" y="2215"/>
                  </a:moveTo>
                  <a:cubicBezTo>
                    <a:pt x="3835" y="2215"/>
                    <a:pt x="4287" y="2691"/>
                    <a:pt x="4287" y="3239"/>
                  </a:cubicBezTo>
                  <a:cubicBezTo>
                    <a:pt x="4287" y="3811"/>
                    <a:pt x="3835" y="4287"/>
                    <a:pt x="3263" y="4287"/>
                  </a:cubicBezTo>
                  <a:cubicBezTo>
                    <a:pt x="2692" y="4287"/>
                    <a:pt x="2216" y="3811"/>
                    <a:pt x="2216" y="3239"/>
                  </a:cubicBezTo>
                  <a:cubicBezTo>
                    <a:pt x="2216" y="2691"/>
                    <a:pt x="2692" y="2215"/>
                    <a:pt x="3263" y="2215"/>
                  </a:cubicBezTo>
                  <a:close/>
                  <a:moveTo>
                    <a:pt x="2716" y="0"/>
                  </a:moveTo>
                  <a:cubicBezTo>
                    <a:pt x="2525" y="0"/>
                    <a:pt x="2382" y="143"/>
                    <a:pt x="2358" y="310"/>
                  </a:cubicBezTo>
                  <a:lnTo>
                    <a:pt x="2287" y="953"/>
                  </a:lnTo>
                  <a:lnTo>
                    <a:pt x="1787" y="548"/>
                  </a:lnTo>
                  <a:cubicBezTo>
                    <a:pt x="1719" y="503"/>
                    <a:pt x="1641" y="479"/>
                    <a:pt x="1565" y="479"/>
                  </a:cubicBezTo>
                  <a:cubicBezTo>
                    <a:pt x="1480" y="479"/>
                    <a:pt x="1397" y="509"/>
                    <a:pt x="1334" y="572"/>
                  </a:cubicBezTo>
                  <a:lnTo>
                    <a:pt x="572" y="1358"/>
                  </a:lnTo>
                  <a:cubicBezTo>
                    <a:pt x="453" y="1477"/>
                    <a:pt x="429" y="1667"/>
                    <a:pt x="548" y="1810"/>
                  </a:cubicBezTo>
                  <a:lnTo>
                    <a:pt x="930" y="2310"/>
                  </a:lnTo>
                  <a:lnTo>
                    <a:pt x="310" y="2358"/>
                  </a:lnTo>
                  <a:cubicBezTo>
                    <a:pt x="144" y="2382"/>
                    <a:pt x="1" y="2525"/>
                    <a:pt x="1" y="2715"/>
                  </a:cubicBezTo>
                  <a:lnTo>
                    <a:pt x="1" y="3787"/>
                  </a:lnTo>
                  <a:cubicBezTo>
                    <a:pt x="1" y="3977"/>
                    <a:pt x="144" y="4120"/>
                    <a:pt x="310" y="4120"/>
                  </a:cubicBezTo>
                  <a:lnTo>
                    <a:pt x="953" y="4192"/>
                  </a:lnTo>
                  <a:lnTo>
                    <a:pt x="548" y="4716"/>
                  </a:lnTo>
                  <a:cubicBezTo>
                    <a:pt x="429" y="4835"/>
                    <a:pt x="453" y="5049"/>
                    <a:pt x="572" y="5168"/>
                  </a:cubicBezTo>
                  <a:lnTo>
                    <a:pt x="1334" y="5930"/>
                  </a:lnTo>
                  <a:cubicBezTo>
                    <a:pt x="1413" y="5995"/>
                    <a:pt x="1506" y="6032"/>
                    <a:pt x="1597" y="6032"/>
                  </a:cubicBezTo>
                  <a:cubicBezTo>
                    <a:pt x="1672" y="6032"/>
                    <a:pt x="1746" y="6008"/>
                    <a:pt x="1811" y="5954"/>
                  </a:cubicBezTo>
                  <a:lnTo>
                    <a:pt x="2287" y="5549"/>
                  </a:lnTo>
                  <a:lnTo>
                    <a:pt x="2358" y="6192"/>
                  </a:lnTo>
                  <a:cubicBezTo>
                    <a:pt x="2382" y="6359"/>
                    <a:pt x="2525" y="6478"/>
                    <a:pt x="2716" y="6478"/>
                  </a:cubicBezTo>
                  <a:lnTo>
                    <a:pt x="3787" y="6478"/>
                  </a:lnTo>
                  <a:cubicBezTo>
                    <a:pt x="3978" y="6478"/>
                    <a:pt x="4121" y="6359"/>
                    <a:pt x="4144" y="6192"/>
                  </a:cubicBezTo>
                  <a:lnTo>
                    <a:pt x="4216" y="5549"/>
                  </a:lnTo>
                  <a:lnTo>
                    <a:pt x="4716" y="5954"/>
                  </a:lnTo>
                  <a:cubicBezTo>
                    <a:pt x="4783" y="5999"/>
                    <a:pt x="4862" y="6023"/>
                    <a:pt x="4938" y="6023"/>
                  </a:cubicBezTo>
                  <a:cubicBezTo>
                    <a:pt x="5023" y="6023"/>
                    <a:pt x="5106" y="5993"/>
                    <a:pt x="5169" y="5930"/>
                  </a:cubicBezTo>
                  <a:lnTo>
                    <a:pt x="5931" y="5144"/>
                  </a:lnTo>
                  <a:cubicBezTo>
                    <a:pt x="6073" y="5025"/>
                    <a:pt x="6073" y="4835"/>
                    <a:pt x="5954" y="4692"/>
                  </a:cubicBezTo>
                  <a:lnTo>
                    <a:pt x="5573" y="4192"/>
                  </a:lnTo>
                  <a:lnTo>
                    <a:pt x="6193" y="4120"/>
                  </a:lnTo>
                  <a:cubicBezTo>
                    <a:pt x="6383" y="4120"/>
                    <a:pt x="6502" y="3977"/>
                    <a:pt x="6502" y="3787"/>
                  </a:cubicBezTo>
                  <a:lnTo>
                    <a:pt x="6502" y="2715"/>
                  </a:lnTo>
                  <a:cubicBezTo>
                    <a:pt x="6502" y="2525"/>
                    <a:pt x="6383" y="2382"/>
                    <a:pt x="6193" y="2382"/>
                  </a:cubicBezTo>
                  <a:lnTo>
                    <a:pt x="5550" y="2310"/>
                  </a:lnTo>
                  <a:lnTo>
                    <a:pt x="5954" y="1786"/>
                  </a:lnTo>
                  <a:cubicBezTo>
                    <a:pt x="6073" y="1667"/>
                    <a:pt x="6050" y="1453"/>
                    <a:pt x="5931" y="1334"/>
                  </a:cubicBezTo>
                  <a:lnTo>
                    <a:pt x="5169" y="572"/>
                  </a:lnTo>
                  <a:cubicBezTo>
                    <a:pt x="5090" y="506"/>
                    <a:pt x="4997" y="470"/>
                    <a:pt x="4910" y="470"/>
                  </a:cubicBezTo>
                  <a:cubicBezTo>
                    <a:pt x="4838" y="470"/>
                    <a:pt x="4770" y="494"/>
                    <a:pt x="4716" y="548"/>
                  </a:cubicBezTo>
                  <a:lnTo>
                    <a:pt x="4216" y="953"/>
                  </a:lnTo>
                  <a:lnTo>
                    <a:pt x="4144" y="310"/>
                  </a:lnTo>
                  <a:cubicBezTo>
                    <a:pt x="4121" y="143"/>
                    <a:pt x="3978" y="0"/>
                    <a:pt x="37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29"/>
            <p:cNvSpPr/>
            <p:nvPr/>
          </p:nvSpPr>
          <p:spPr>
            <a:xfrm>
              <a:off x="4188874" y="2924023"/>
              <a:ext cx="232528" cy="228558"/>
            </a:xfrm>
            <a:custGeom>
              <a:avLst/>
              <a:gdLst/>
              <a:ahLst/>
              <a:cxnLst/>
              <a:rect l="l" t="t" r="r" b="b"/>
              <a:pathLst>
                <a:path w="6502" h="6391" extrusionOk="0">
                  <a:moveTo>
                    <a:pt x="3263" y="2178"/>
                  </a:moveTo>
                  <a:cubicBezTo>
                    <a:pt x="3659" y="2178"/>
                    <a:pt x="4032" y="2423"/>
                    <a:pt x="4192" y="2814"/>
                  </a:cubicBezTo>
                  <a:cubicBezTo>
                    <a:pt x="4406" y="3338"/>
                    <a:pt x="4168" y="3934"/>
                    <a:pt x="3644" y="4148"/>
                  </a:cubicBezTo>
                  <a:cubicBezTo>
                    <a:pt x="3514" y="4201"/>
                    <a:pt x="3379" y="4226"/>
                    <a:pt x="3247" y="4226"/>
                  </a:cubicBezTo>
                  <a:cubicBezTo>
                    <a:pt x="2846" y="4226"/>
                    <a:pt x="2466" y="3994"/>
                    <a:pt x="2287" y="3600"/>
                  </a:cubicBezTo>
                  <a:cubicBezTo>
                    <a:pt x="2072" y="3076"/>
                    <a:pt x="2334" y="2481"/>
                    <a:pt x="2858" y="2267"/>
                  </a:cubicBezTo>
                  <a:cubicBezTo>
                    <a:pt x="2991" y="2206"/>
                    <a:pt x="3128" y="2178"/>
                    <a:pt x="3263" y="2178"/>
                  </a:cubicBezTo>
                  <a:close/>
                  <a:moveTo>
                    <a:pt x="2633" y="0"/>
                  </a:moveTo>
                  <a:cubicBezTo>
                    <a:pt x="2590" y="0"/>
                    <a:pt x="2546" y="9"/>
                    <a:pt x="2501" y="28"/>
                  </a:cubicBezTo>
                  <a:lnTo>
                    <a:pt x="1501" y="433"/>
                  </a:lnTo>
                  <a:cubicBezTo>
                    <a:pt x="1334" y="504"/>
                    <a:pt x="1262" y="695"/>
                    <a:pt x="1310" y="862"/>
                  </a:cubicBezTo>
                  <a:lnTo>
                    <a:pt x="1477" y="1457"/>
                  </a:lnTo>
                  <a:lnTo>
                    <a:pt x="1477" y="1457"/>
                  </a:lnTo>
                  <a:lnTo>
                    <a:pt x="881" y="1290"/>
                  </a:lnTo>
                  <a:cubicBezTo>
                    <a:pt x="852" y="1282"/>
                    <a:pt x="822" y="1278"/>
                    <a:pt x="791" y="1278"/>
                  </a:cubicBezTo>
                  <a:cubicBezTo>
                    <a:pt x="651" y="1278"/>
                    <a:pt x="512" y="1363"/>
                    <a:pt x="453" y="1481"/>
                  </a:cubicBezTo>
                  <a:lnTo>
                    <a:pt x="48" y="2481"/>
                  </a:lnTo>
                  <a:cubicBezTo>
                    <a:pt x="0" y="2648"/>
                    <a:pt x="48" y="2838"/>
                    <a:pt x="215" y="2910"/>
                  </a:cubicBezTo>
                  <a:lnTo>
                    <a:pt x="762" y="3219"/>
                  </a:lnTo>
                  <a:lnTo>
                    <a:pt x="215" y="3505"/>
                  </a:lnTo>
                  <a:cubicBezTo>
                    <a:pt x="48" y="3600"/>
                    <a:pt x="0" y="3791"/>
                    <a:pt x="72" y="3934"/>
                  </a:cubicBezTo>
                  <a:lnTo>
                    <a:pt x="477" y="4934"/>
                  </a:lnTo>
                  <a:cubicBezTo>
                    <a:pt x="533" y="5066"/>
                    <a:pt x="651" y="5139"/>
                    <a:pt x="780" y="5139"/>
                  </a:cubicBezTo>
                  <a:cubicBezTo>
                    <a:pt x="813" y="5139"/>
                    <a:pt x="847" y="5134"/>
                    <a:pt x="881" y="5124"/>
                  </a:cubicBezTo>
                  <a:lnTo>
                    <a:pt x="1501" y="4958"/>
                  </a:lnTo>
                  <a:lnTo>
                    <a:pt x="1334" y="5553"/>
                  </a:lnTo>
                  <a:cubicBezTo>
                    <a:pt x="1286" y="5720"/>
                    <a:pt x="1358" y="5910"/>
                    <a:pt x="1524" y="5958"/>
                  </a:cubicBezTo>
                  <a:lnTo>
                    <a:pt x="2525" y="6363"/>
                  </a:lnTo>
                  <a:cubicBezTo>
                    <a:pt x="2569" y="6382"/>
                    <a:pt x="2614" y="6391"/>
                    <a:pt x="2657" y="6391"/>
                  </a:cubicBezTo>
                  <a:cubicBezTo>
                    <a:pt x="2776" y="6391"/>
                    <a:pt x="2884" y="6324"/>
                    <a:pt x="2953" y="6220"/>
                  </a:cubicBezTo>
                  <a:lnTo>
                    <a:pt x="3263" y="5672"/>
                  </a:lnTo>
                  <a:lnTo>
                    <a:pt x="3549" y="6220"/>
                  </a:lnTo>
                  <a:cubicBezTo>
                    <a:pt x="3618" y="6324"/>
                    <a:pt x="3739" y="6391"/>
                    <a:pt x="3855" y="6391"/>
                  </a:cubicBezTo>
                  <a:cubicBezTo>
                    <a:pt x="3897" y="6391"/>
                    <a:pt x="3939" y="6382"/>
                    <a:pt x="3977" y="6363"/>
                  </a:cubicBezTo>
                  <a:lnTo>
                    <a:pt x="4978" y="5958"/>
                  </a:lnTo>
                  <a:cubicBezTo>
                    <a:pt x="5144" y="5886"/>
                    <a:pt x="5216" y="5720"/>
                    <a:pt x="5168" y="5553"/>
                  </a:cubicBezTo>
                  <a:lnTo>
                    <a:pt x="5001" y="4934"/>
                  </a:lnTo>
                  <a:lnTo>
                    <a:pt x="5621" y="5101"/>
                  </a:lnTo>
                  <a:cubicBezTo>
                    <a:pt x="5655" y="5110"/>
                    <a:pt x="5689" y="5115"/>
                    <a:pt x="5722" y="5115"/>
                  </a:cubicBezTo>
                  <a:cubicBezTo>
                    <a:pt x="5851" y="5115"/>
                    <a:pt x="5969" y="5043"/>
                    <a:pt x="6025" y="4910"/>
                  </a:cubicBezTo>
                  <a:lnTo>
                    <a:pt x="6430" y="3910"/>
                  </a:lnTo>
                  <a:cubicBezTo>
                    <a:pt x="6502" y="3767"/>
                    <a:pt x="6430" y="3576"/>
                    <a:pt x="6287" y="3481"/>
                  </a:cubicBezTo>
                  <a:lnTo>
                    <a:pt x="5716" y="3195"/>
                  </a:lnTo>
                  <a:lnTo>
                    <a:pt x="6264" y="2886"/>
                  </a:lnTo>
                  <a:cubicBezTo>
                    <a:pt x="6430" y="2814"/>
                    <a:pt x="6502" y="2624"/>
                    <a:pt x="6430" y="2457"/>
                  </a:cubicBezTo>
                  <a:lnTo>
                    <a:pt x="6002" y="1481"/>
                  </a:lnTo>
                  <a:cubicBezTo>
                    <a:pt x="5962" y="1343"/>
                    <a:pt x="5825" y="1254"/>
                    <a:pt x="5685" y="1254"/>
                  </a:cubicBezTo>
                  <a:cubicBezTo>
                    <a:pt x="5656" y="1254"/>
                    <a:pt x="5626" y="1258"/>
                    <a:pt x="5597" y="1266"/>
                  </a:cubicBezTo>
                  <a:lnTo>
                    <a:pt x="4978" y="1457"/>
                  </a:lnTo>
                  <a:lnTo>
                    <a:pt x="5168" y="838"/>
                  </a:lnTo>
                  <a:cubicBezTo>
                    <a:pt x="5216" y="671"/>
                    <a:pt x="5120" y="504"/>
                    <a:pt x="4954" y="433"/>
                  </a:cubicBezTo>
                  <a:lnTo>
                    <a:pt x="3954" y="28"/>
                  </a:lnTo>
                  <a:cubicBezTo>
                    <a:pt x="3915" y="9"/>
                    <a:pt x="3874" y="0"/>
                    <a:pt x="3831" y="0"/>
                  </a:cubicBezTo>
                  <a:cubicBezTo>
                    <a:pt x="3715" y="0"/>
                    <a:pt x="3595" y="66"/>
                    <a:pt x="3525" y="171"/>
                  </a:cubicBezTo>
                  <a:lnTo>
                    <a:pt x="3239" y="719"/>
                  </a:lnTo>
                  <a:lnTo>
                    <a:pt x="2929" y="171"/>
                  </a:lnTo>
                  <a:cubicBezTo>
                    <a:pt x="2860" y="66"/>
                    <a:pt x="2752" y="0"/>
                    <a:pt x="26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29"/>
            <p:cNvSpPr/>
            <p:nvPr/>
          </p:nvSpPr>
          <p:spPr>
            <a:xfrm>
              <a:off x="4258721" y="2773064"/>
              <a:ext cx="105642" cy="119626"/>
            </a:xfrm>
            <a:custGeom>
              <a:avLst/>
              <a:gdLst/>
              <a:ahLst/>
              <a:cxnLst/>
              <a:rect l="l" t="t" r="r" b="b"/>
              <a:pathLst>
                <a:path w="2954" h="3345" extrusionOk="0">
                  <a:moveTo>
                    <a:pt x="900" y="1"/>
                  </a:moveTo>
                  <a:cubicBezTo>
                    <a:pt x="796" y="1"/>
                    <a:pt x="691" y="43"/>
                    <a:pt x="619" y="129"/>
                  </a:cubicBezTo>
                  <a:lnTo>
                    <a:pt x="119" y="820"/>
                  </a:lnTo>
                  <a:cubicBezTo>
                    <a:pt x="0" y="963"/>
                    <a:pt x="24" y="1153"/>
                    <a:pt x="143" y="1272"/>
                  </a:cubicBezTo>
                  <a:lnTo>
                    <a:pt x="715" y="1820"/>
                  </a:lnTo>
                  <a:cubicBezTo>
                    <a:pt x="774" y="1891"/>
                    <a:pt x="857" y="1927"/>
                    <a:pt x="944" y="1927"/>
                  </a:cubicBezTo>
                  <a:cubicBezTo>
                    <a:pt x="1030" y="1927"/>
                    <a:pt x="1119" y="1891"/>
                    <a:pt x="1191" y="1820"/>
                  </a:cubicBezTo>
                  <a:cubicBezTo>
                    <a:pt x="1310" y="1701"/>
                    <a:pt x="1310" y="1487"/>
                    <a:pt x="1191" y="1344"/>
                  </a:cubicBezTo>
                  <a:lnTo>
                    <a:pt x="1119" y="1272"/>
                  </a:lnTo>
                  <a:lnTo>
                    <a:pt x="1119" y="1272"/>
                  </a:lnTo>
                  <a:cubicBezTo>
                    <a:pt x="1358" y="1320"/>
                    <a:pt x="1596" y="1439"/>
                    <a:pt x="1786" y="1606"/>
                  </a:cubicBezTo>
                  <a:cubicBezTo>
                    <a:pt x="2120" y="1939"/>
                    <a:pt x="2215" y="2439"/>
                    <a:pt x="2048" y="2892"/>
                  </a:cubicBezTo>
                  <a:cubicBezTo>
                    <a:pt x="1977" y="3058"/>
                    <a:pt x="2072" y="3249"/>
                    <a:pt x="2239" y="3320"/>
                  </a:cubicBezTo>
                  <a:cubicBezTo>
                    <a:pt x="2282" y="3337"/>
                    <a:pt x="2326" y="3344"/>
                    <a:pt x="2368" y="3344"/>
                  </a:cubicBezTo>
                  <a:cubicBezTo>
                    <a:pt x="2510" y="3344"/>
                    <a:pt x="2636" y="3258"/>
                    <a:pt x="2691" y="3130"/>
                  </a:cubicBezTo>
                  <a:cubicBezTo>
                    <a:pt x="2953" y="2439"/>
                    <a:pt x="2786" y="1653"/>
                    <a:pt x="2262" y="1129"/>
                  </a:cubicBezTo>
                  <a:cubicBezTo>
                    <a:pt x="1953" y="820"/>
                    <a:pt x="1548" y="629"/>
                    <a:pt x="1143" y="605"/>
                  </a:cubicBezTo>
                  <a:lnTo>
                    <a:pt x="1167" y="534"/>
                  </a:lnTo>
                  <a:cubicBezTo>
                    <a:pt x="1286" y="391"/>
                    <a:pt x="1262" y="177"/>
                    <a:pt x="1096" y="58"/>
                  </a:cubicBezTo>
                  <a:cubicBezTo>
                    <a:pt x="1038" y="20"/>
                    <a:pt x="970" y="1"/>
                    <a:pt x="9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29"/>
            <p:cNvSpPr/>
            <p:nvPr/>
          </p:nvSpPr>
          <p:spPr>
            <a:xfrm>
              <a:off x="4061949" y="2989757"/>
              <a:ext cx="105642" cy="119947"/>
            </a:xfrm>
            <a:custGeom>
              <a:avLst/>
              <a:gdLst/>
              <a:ahLst/>
              <a:cxnLst/>
              <a:rect l="l" t="t" r="r" b="b"/>
              <a:pathLst>
                <a:path w="2954" h="3354" extrusionOk="0">
                  <a:moveTo>
                    <a:pt x="588" y="0"/>
                  </a:moveTo>
                  <a:cubicBezTo>
                    <a:pt x="445" y="0"/>
                    <a:pt x="318" y="90"/>
                    <a:pt x="263" y="238"/>
                  </a:cubicBezTo>
                  <a:cubicBezTo>
                    <a:pt x="1" y="905"/>
                    <a:pt x="168" y="1691"/>
                    <a:pt x="692" y="2215"/>
                  </a:cubicBezTo>
                  <a:cubicBezTo>
                    <a:pt x="1001" y="2524"/>
                    <a:pt x="1406" y="2715"/>
                    <a:pt x="1835" y="2762"/>
                  </a:cubicBezTo>
                  <a:lnTo>
                    <a:pt x="1787" y="2810"/>
                  </a:lnTo>
                  <a:cubicBezTo>
                    <a:pt x="1668" y="2953"/>
                    <a:pt x="1692" y="3167"/>
                    <a:pt x="1858" y="3286"/>
                  </a:cubicBezTo>
                  <a:cubicBezTo>
                    <a:pt x="1914" y="3333"/>
                    <a:pt x="1981" y="3354"/>
                    <a:pt x="2048" y="3354"/>
                  </a:cubicBezTo>
                  <a:cubicBezTo>
                    <a:pt x="2154" y="3354"/>
                    <a:pt x="2262" y="3302"/>
                    <a:pt x="2335" y="3215"/>
                  </a:cubicBezTo>
                  <a:lnTo>
                    <a:pt x="2835" y="2524"/>
                  </a:lnTo>
                  <a:cubicBezTo>
                    <a:pt x="2954" y="2381"/>
                    <a:pt x="2930" y="2215"/>
                    <a:pt x="2811" y="2096"/>
                  </a:cubicBezTo>
                  <a:lnTo>
                    <a:pt x="2263" y="1524"/>
                  </a:lnTo>
                  <a:cubicBezTo>
                    <a:pt x="2192" y="1465"/>
                    <a:pt x="2103" y="1435"/>
                    <a:pt x="2013" y="1435"/>
                  </a:cubicBezTo>
                  <a:cubicBezTo>
                    <a:pt x="1924" y="1435"/>
                    <a:pt x="1835" y="1465"/>
                    <a:pt x="1763" y="1524"/>
                  </a:cubicBezTo>
                  <a:cubicBezTo>
                    <a:pt x="1644" y="1667"/>
                    <a:pt x="1644" y="1881"/>
                    <a:pt x="1763" y="2000"/>
                  </a:cubicBezTo>
                  <a:lnTo>
                    <a:pt x="1835" y="2072"/>
                  </a:lnTo>
                  <a:cubicBezTo>
                    <a:pt x="1597" y="2024"/>
                    <a:pt x="1358" y="1929"/>
                    <a:pt x="1168" y="1738"/>
                  </a:cubicBezTo>
                  <a:cubicBezTo>
                    <a:pt x="834" y="1405"/>
                    <a:pt x="739" y="905"/>
                    <a:pt x="906" y="476"/>
                  </a:cubicBezTo>
                  <a:cubicBezTo>
                    <a:pt x="977" y="286"/>
                    <a:pt x="882" y="95"/>
                    <a:pt x="715" y="24"/>
                  </a:cubicBezTo>
                  <a:cubicBezTo>
                    <a:pt x="672" y="8"/>
                    <a:pt x="630" y="0"/>
                    <a:pt x="5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30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CENTER </a:t>
            </a:r>
            <a:r>
              <a:rPr lang="en"/>
              <a:t>BUSINESS PLAN</a:t>
            </a:r>
            <a:endParaRPr/>
          </a:p>
        </p:txBody>
      </p:sp>
      <p:graphicFrame>
        <p:nvGraphicFramePr>
          <p:cNvPr id="1388" name="Google Shape;1388;p30"/>
          <p:cNvGraphicFramePr/>
          <p:nvPr/>
        </p:nvGraphicFramePr>
        <p:xfrm>
          <a:off x="742863" y="1450475"/>
          <a:ext cx="7688325" cy="2839100"/>
        </p:xfrm>
        <a:graphic>
          <a:graphicData uri="http://schemas.openxmlformats.org/drawingml/2006/table">
            <a:tbl>
              <a:tblPr>
                <a:noFill/>
                <a:tableStyleId>{A57CF3CD-377D-4D9F-94CF-555596DA4BE5}</a:tableStyleId>
              </a:tblPr>
              <a:tblGrid>
                <a:gridCol w="1115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6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1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Task</a:t>
                      </a:r>
                      <a:endParaRPr sz="1800" b="1">
                        <a:solidFill>
                          <a:schemeClr val="dk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lt1"/>
                        </a:gs>
                      </a:gsLst>
                      <a:lin ang="2698631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Description</a:t>
                      </a:r>
                      <a:endParaRPr sz="1800" b="1">
                        <a:solidFill>
                          <a:schemeClr val="dk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lt1"/>
                        </a:gs>
                      </a:gsLst>
                      <a:lin ang="2698631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Goals</a:t>
                      </a:r>
                      <a:endParaRPr sz="1800" b="1">
                        <a:solidFill>
                          <a:schemeClr val="dk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lt1"/>
                        </a:gs>
                      </a:gsLst>
                      <a:lin ang="2698631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3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Venus</a:t>
                      </a:r>
                      <a:endParaRPr sz="1600" b="1">
                        <a:solidFill>
                          <a:schemeClr val="dk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Venus has a beautiful name and is the second planet from the Sun. It’s terribly hot, even hotter than Mercury, and its atmosphere is extremely poisonous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PT Sans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Venus is hot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PT Sans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Saturn has rings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PT Sans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Mars is red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3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Mercury</a:t>
                      </a:r>
                      <a:endParaRPr sz="1600" b="1">
                        <a:solidFill>
                          <a:schemeClr val="dk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Mercury is the closest planet to the Sun and the smallest one in the entire Solar System. It was named after the Roman messenger god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PT Sans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Jupiter is huge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PT Sans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Neptune is far away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PT Sans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Earth harbors life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p3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CENTER </a:t>
            </a:r>
            <a:r>
              <a:rPr lang="en"/>
              <a:t>BUSINESS PLAN</a:t>
            </a:r>
            <a:endParaRPr/>
          </a:p>
        </p:txBody>
      </p:sp>
      <p:graphicFrame>
        <p:nvGraphicFramePr>
          <p:cNvPr id="1394" name="Google Shape;1394;p31"/>
          <p:cNvGraphicFramePr/>
          <p:nvPr/>
        </p:nvGraphicFramePr>
        <p:xfrm>
          <a:off x="742563" y="1502250"/>
          <a:ext cx="7688325" cy="2657130"/>
        </p:xfrm>
        <a:graphic>
          <a:graphicData uri="http://schemas.openxmlformats.org/drawingml/2006/table">
            <a:tbl>
              <a:tblPr>
                <a:noFill/>
                <a:tableStyleId>{A57CF3CD-377D-4D9F-94CF-555596DA4BE5}</a:tableStyleId>
              </a:tblPr>
              <a:tblGrid>
                <a:gridCol w="2562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2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2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Step 1</a:t>
                      </a:r>
                      <a:endParaRPr sz="1800" b="1">
                        <a:solidFill>
                          <a:schemeClr val="dk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lt1"/>
                        </a:gs>
                      </a:gsLst>
                      <a:lin ang="2698631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Step 2</a:t>
                      </a:r>
                      <a:endParaRPr sz="1800" b="1">
                        <a:solidFill>
                          <a:schemeClr val="dk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lt1"/>
                        </a:gs>
                      </a:gsLst>
                      <a:lin ang="2698631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Step 3</a:t>
                      </a:r>
                      <a:endParaRPr sz="1800" b="1">
                        <a:solidFill>
                          <a:schemeClr val="dk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lt1"/>
                        </a:gs>
                      </a:gsLst>
                      <a:lin ang="2698631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Mercury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Venus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Saturn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Mercury is the closest planet to the Sun and the smallest in the Solar System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Venus has a beautiful name and is the second planet from the Sun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Despite being red, Mars is actually a cold place. It’s full of iron oxide dust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500</a:t>
                      </a:r>
                      <a:endParaRPr sz="1600" b="1">
                        <a:solidFill>
                          <a:schemeClr val="dk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1,500</a:t>
                      </a:r>
                      <a:endParaRPr sz="1600" b="1">
                        <a:solidFill>
                          <a:schemeClr val="dk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5,500</a:t>
                      </a:r>
                      <a:endParaRPr sz="1600" b="1">
                        <a:solidFill>
                          <a:schemeClr val="dk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p32"/>
          <p:cNvSpPr txBox="1">
            <a:spLocks noGrp="1"/>
          </p:cNvSpPr>
          <p:nvPr>
            <p:ph type="title"/>
          </p:nvPr>
        </p:nvSpPr>
        <p:spPr>
          <a:xfrm>
            <a:off x="713100" y="242081"/>
            <a:ext cx="7717800" cy="569400"/>
          </a:xfrm>
          <a:prstGeom prst="rect">
            <a:avLst/>
          </a:prstGeom>
          <a:gradFill>
            <a:gsLst>
              <a:gs pos="0">
                <a:srgbClr val="528DA3"/>
              </a:gs>
              <a:gs pos="100000">
                <a:schemeClr val="lt1"/>
              </a:gs>
            </a:gsLst>
            <a:lin ang="5400000" scaled="1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</a:pPr>
            <a:r>
              <a:rPr lang="en-US" sz="1800" dirty="0">
                <a:solidFill>
                  <a:schemeClr val="bg2"/>
                </a:solidFill>
                <a:sym typeface="Arial"/>
              </a:rPr>
              <a:t> IMPACT OF 5G LAUNCH 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1D2174ED-4510-EF38-1369-E2317877C0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289387"/>
              </p:ext>
            </p:extLst>
          </p:nvPr>
        </p:nvGraphicFramePr>
        <p:xfrm>
          <a:off x="713100" y="1258790"/>
          <a:ext cx="3475021" cy="2917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A7C2F953-3FAC-8E29-B73B-4825A9E6B2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220966"/>
              </p:ext>
            </p:extLst>
          </p:nvPr>
        </p:nvGraphicFramePr>
        <p:xfrm>
          <a:off x="5017864" y="811481"/>
          <a:ext cx="3413035" cy="32390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0" name="Google Shape;1440;p33"/>
          <p:cNvGrpSpPr/>
          <p:nvPr/>
        </p:nvGrpSpPr>
        <p:grpSpPr>
          <a:xfrm>
            <a:off x="1200300" y="3026667"/>
            <a:ext cx="2146200" cy="972642"/>
            <a:chOff x="3011694" y="3590392"/>
            <a:chExt cx="2146200" cy="972642"/>
          </a:xfrm>
        </p:grpSpPr>
        <p:sp>
          <p:nvSpPr>
            <p:cNvPr id="1441" name="Google Shape;1441;p33"/>
            <p:cNvSpPr/>
            <p:nvPr/>
          </p:nvSpPr>
          <p:spPr>
            <a:xfrm>
              <a:off x="3011694" y="3590392"/>
              <a:ext cx="2146200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Mars</a:t>
              </a:r>
              <a:endParaRPr sz="18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442" name="Google Shape;1442;p33"/>
            <p:cNvSpPr txBox="1"/>
            <p:nvPr/>
          </p:nvSpPr>
          <p:spPr>
            <a:xfrm>
              <a:off x="3011694" y="4000534"/>
              <a:ext cx="2146200" cy="5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Mars is actually a really cold place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sp>
        <p:nvSpPr>
          <p:cNvPr id="1443" name="Google Shape;1443;p33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CENTER </a:t>
            </a:r>
            <a:r>
              <a:rPr lang="en"/>
              <a:t>BUSINESS PLAN</a:t>
            </a:r>
            <a:endParaRPr/>
          </a:p>
        </p:txBody>
      </p:sp>
      <p:pic>
        <p:nvPicPr>
          <p:cNvPr id="1444" name="Google Shape;1444;p3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100" y="1247147"/>
            <a:ext cx="7717801" cy="1586527"/>
          </a:xfrm>
          <a:prstGeom prst="rect">
            <a:avLst/>
          </a:prstGeom>
          <a:noFill/>
          <a:ln>
            <a:noFill/>
          </a:ln>
        </p:spPr>
      </p:pic>
      <p:sp>
        <p:nvSpPr>
          <p:cNvPr id="1445" name="Google Shape;1445;p33"/>
          <p:cNvSpPr txBox="1">
            <a:spLocks noGrp="1"/>
          </p:cNvSpPr>
          <p:nvPr>
            <p:ph type="subTitle" idx="4294967295"/>
          </p:nvPr>
        </p:nvSpPr>
        <p:spPr>
          <a:xfrm>
            <a:off x="2266304" y="4075500"/>
            <a:ext cx="1026900" cy="3039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1</a:t>
            </a:r>
            <a:endParaRPr/>
          </a:p>
        </p:txBody>
      </p:sp>
      <p:sp>
        <p:nvSpPr>
          <p:cNvPr id="1446" name="Google Shape;1446;p33"/>
          <p:cNvSpPr txBox="1">
            <a:spLocks noGrp="1"/>
          </p:cNvSpPr>
          <p:nvPr>
            <p:ph type="subTitle" idx="4294967295"/>
          </p:nvPr>
        </p:nvSpPr>
        <p:spPr>
          <a:xfrm>
            <a:off x="3514000" y="4075500"/>
            <a:ext cx="1024200" cy="3039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2</a:t>
            </a:r>
            <a:endParaRPr/>
          </a:p>
        </p:txBody>
      </p:sp>
      <p:sp>
        <p:nvSpPr>
          <p:cNvPr id="1447" name="Google Shape;1447;p33"/>
          <p:cNvSpPr txBox="1">
            <a:spLocks noGrp="1"/>
          </p:cNvSpPr>
          <p:nvPr>
            <p:ph type="subTitle" idx="4294967295"/>
          </p:nvPr>
        </p:nvSpPr>
        <p:spPr>
          <a:xfrm>
            <a:off x="4792521" y="4075500"/>
            <a:ext cx="1024200" cy="3039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3</a:t>
            </a:r>
            <a:endParaRPr/>
          </a:p>
        </p:txBody>
      </p:sp>
      <p:sp>
        <p:nvSpPr>
          <p:cNvPr id="1448" name="Google Shape;1448;p33"/>
          <p:cNvSpPr/>
          <p:nvPr/>
        </p:nvSpPr>
        <p:spPr>
          <a:xfrm>
            <a:off x="2045504" y="4117050"/>
            <a:ext cx="220800" cy="220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9" name="Google Shape;1449;p33"/>
          <p:cNvSpPr/>
          <p:nvPr/>
        </p:nvSpPr>
        <p:spPr>
          <a:xfrm>
            <a:off x="3293204" y="4117050"/>
            <a:ext cx="220800" cy="220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0" name="Google Shape;1450;p33"/>
          <p:cNvSpPr/>
          <p:nvPr/>
        </p:nvSpPr>
        <p:spPr>
          <a:xfrm>
            <a:off x="4538204" y="4117050"/>
            <a:ext cx="220800" cy="220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1" name="Google Shape;1451;p33"/>
          <p:cNvSpPr txBox="1">
            <a:spLocks noGrp="1"/>
          </p:cNvSpPr>
          <p:nvPr>
            <p:ph type="subTitle" idx="4294967295"/>
          </p:nvPr>
        </p:nvSpPr>
        <p:spPr>
          <a:xfrm>
            <a:off x="6074296" y="4075500"/>
            <a:ext cx="1024200" cy="3039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4</a:t>
            </a:r>
            <a:endParaRPr/>
          </a:p>
        </p:txBody>
      </p:sp>
      <p:sp>
        <p:nvSpPr>
          <p:cNvPr id="1452" name="Google Shape;1452;p33"/>
          <p:cNvSpPr/>
          <p:nvPr/>
        </p:nvSpPr>
        <p:spPr>
          <a:xfrm>
            <a:off x="5819979" y="4117050"/>
            <a:ext cx="220800" cy="220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3" name="Google Shape;1453;p33"/>
          <p:cNvGrpSpPr/>
          <p:nvPr/>
        </p:nvGrpSpPr>
        <p:grpSpPr>
          <a:xfrm>
            <a:off x="5827700" y="3023337"/>
            <a:ext cx="2146200" cy="965738"/>
            <a:chOff x="713094" y="3587062"/>
            <a:chExt cx="2146200" cy="965738"/>
          </a:xfrm>
        </p:grpSpPr>
        <p:sp>
          <p:nvSpPr>
            <p:cNvPr id="1454" name="Google Shape;1454;p33"/>
            <p:cNvSpPr/>
            <p:nvPr/>
          </p:nvSpPr>
          <p:spPr>
            <a:xfrm>
              <a:off x="713094" y="3587062"/>
              <a:ext cx="2146200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Jupiter</a:t>
              </a:r>
              <a:endParaRPr sz="18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455" name="Google Shape;1455;p33"/>
            <p:cNvSpPr txBox="1"/>
            <p:nvPr/>
          </p:nvSpPr>
          <p:spPr>
            <a:xfrm>
              <a:off x="713094" y="3990300"/>
              <a:ext cx="2146200" cy="5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Jupiter is the biggest planet of them all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1456" name="Google Shape;1456;p33"/>
          <p:cNvGrpSpPr/>
          <p:nvPr/>
        </p:nvGrpSpPr>
        <p:grpSpPr>
          <a:xfrm>
            <a:off x="3514000" y="3023337"/>
            <a:ext cx="2146200" cy="965741"/>
            <a:chOff x="5797494" y="3587062"/>
            <a:chExt cx="2146200" cy="965741"/>
          </a:xfrm>
        </p:grpSpPr>
        <p:sp>
          <p:nvSpPr>
            <p:cNvPr id="1457" name="Google Shape;1457;p33"/>
            <p:cNvSpPr/>
            <p:nvPr/>
          </p:nvSpPr>
          <p:spPr>
            <a:xfrm>
              <a:off x="5797494" y="3587062"/>
              <a:ext cx="2146200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Saturn</a:t>
              </a:r>
              <a:endParaRPr sz="18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458" name="Google Shape;1458;p33"/>
            <p:cNvSpPr txBox="1"/>
            <p:nvPr/>
          </p:nvSpPr>
          <p:spPr>
            <a:xfrm>
              <a:off x="5797494" y="3990303"/>
              <a:ext cx="2146200" cy="5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Saturn is composed of hydrogen and helium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sp>
        <p:nvSpPr>
          <p:cNvPr id="1459" name="Google Shape;1459;p33"/>
          <p:cNvSpPr txBox="1"/>
          <p:nvPr/>
        </p:nvSpPr>
        <p:spPr>
          <a:xfrm>
            <a:off x="713100" y="4471625"/>
            <a:ext cx="7717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Follow the link in the graph to modify its data and then paste the new one here. For more info,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here</a:t>
            </a:r>
            <a:endParaRPr sz="1200" b="1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4" name="Google Shape;1464;p3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4856" y="1574325"/>
            <a:ext cx="1896630" cy="2200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5" name="Google Shape;1465;p3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19447" y="1716516"/>
            <a:ext cx="1982734" cy="1915599"/>
          </a:xfrm>
          <a:prstGeom prst="rect">
            <a:avLst/>
          </a:prstGeom>
          <a:noFill/>
          <a:ln>
            <a:noFill/>
          </a:ln>
        </p:spPr>
      </p:pic>
      <p:sp>
        <p:nvSpPr>
          <p:cNvPr id="1466" name="Google Shape;1466;p34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CENTER </a:t>
            </a:r>
            <a:r>
              <a:rPr lang="en"/>
              <a:t>BUSINESS PLAN</a:t>
            </a:r>
            <a:endParaRPr/>
          </a:p>
        </p:txBody>
      </p:sp>
      <p:sp>
        <p:nvSpPr>
          <p:cNvPr id="1467" name="Google Shape;1467;p34"/>
          <p:cNvSpPr/>
          <p:nvPr/>
        </p:nvSpPr>
        <p:spPr>
          <a:xfrm>
            <a:off x="928022" y="4117625"/>
            <a:ext cx="220800" cy="220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8" name="Google Shape;1468;p34"/>
          <p:cNvSpPr/>
          <p:nvPr/>
        </p:nvSpPr>
        <p:spPr>
          <a:xfrm>
            <a:off x="2068722" y="4117625"/>
            <a:ext cx="220800" cy="220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9" name="Google Shape;1469;p34"/>
          <p:cNvSpPr/>
          <p:nvPr/>
        </p:nvSpPr>
        <p:spPr>
          <a:xfrm>
            <a:off x="3203272" y="4117625"/>
            <a:ext cx="220800" cy="220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0" name="Google Shape;1470;p34"/>
          <p:cNvSpPr/>
          <p:nvPr/>
        </p:nvSpPr>
        <p:spPr>
          <a:xfrm>
            <a:off x="4805660" y="4117625"/>
            <a:ext cx="220800" cy="220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1" name="Google Shape;1471;p34"/>
          <p:cNvSpPr/>
          <p:nvPr/>
        </p:nvSpPr>
        <p:spPr>
          <a:xfrm>
            <a:off x="5946360" y="4117625"/>
            <a:ext cx="220800" cy="220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2" name="Google Shape;1472;p34"/>
          <p:cNvSpPr/>
          <p:nvPr/>
        </p:nvSpPr>
        <p:spPr>
          <a:xfrm>
            <a:off x="7080910" y="4117625"/>
            <a:ext cx="220800" cy="220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3" name="Google Shape;1473;p34"/>
          <p:cNvSpPr/>
          <p:nvPr/>
        </p:nvSpPr>
        <p:spPr>
          <a:xfrm>
            <a:off x="5607953" y="1316631"/>
            <a:ext cx="18057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Jupiter</a:t>
            </a:r>
            <a:endParaRPr sz="1800" b="1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1474" name="Google Shape;1474;p34"/>
          <p:cNvSpPr/>
          <p:nvPr/>
        </p:nvSpPr>
        <p:spPr>
          <a:xfrm>
            <a:off x="1730342" y="1316631"/>
            <a:ext cx="18057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Mars</a:t>
            </a:r>
            <a:endParaRPr sz="1800" b="1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grpSp>
        <p:nvGrpSpPr>
          <p:cNvPr id="1475" name="Google Shape;1475;p34"/>
          <p:cNvGrpSpPr/>
          <p:nvPr/>
        </p:nvGrpSpPr>
        <p:grpSpPr>
          <a:xfrm>
            <a:off x="6341663" y="2505163"/>
            <a:ext cx="338308" cy="338312"/>
            <a:chOff x="5440856" y="4131871"/>
            <a:chExt cx="417355" cy="372180"/>
          </a:xfrm>
        </p:grpSpPr>
        <p:sp>
          <p:nvSpPr>
            <p:cNvPr id="1476" name="Google Shape;1476;p34"/>
            <p:cNvSpPr/>
            <p:nvPr/>
          </p:nvSpPr>
          <p:spPr>
            <a:xfrm>
              <a:off x="5440856" y="4131871"/>
              <a:ext cx="286207" cy="372180"/>
            </a:xfrm>
            <a:custGeom>
              <a:avLst/>
              <a:gdLst/>
              <a:ahLst/>
              <a:cxnLst/>
              <a:rect l="l" t="t" r="r" b="b"/>
              <a:pathLst>
                <a:path w="8003" h="10407" extrusionOk="0">
                  <a:moveTo>
                    <a:pt x="3549" y="2143"/>
                  </a:moveTo>
                  <a:cubicBezTo>
                    <a:pt x="3716" y="2143"/>
                    <a:pt x="3882" y="2286"/>
                    <a:pt x="3882" y="2477"/>
                  </a:cubicBezTo>
                  <a:cubicBezTo>
                    <a:pt x="3882" y="2667"/>
                    <a:pt x="3716" y="2810"/>
                    <a:pt x="3549" y="2810"/>
                  </a:cubicBezTo>
                  <a:lnTo>
                    <a:pt x="1382" y="2810"/>
                  </a:lnTo>
                  <a:cubicBezTo>
                    <a:pt x="1191" y="2810"/>
                    <a:pt x="1025" y="2667"/>
                    <a:pt x="1025" y="2477"/>
                  </a:cubicBezTo>
                  <a:cubicBezTo>
                    <a:pt x="1025" y="2286"/>
                    <a:pt x="1191" y="2143"/>
                    <a:pt x="1382" y="2143"/>
                  </a:cubicBezTo>
                  <a:close/>
                  <a:moveTo>
                    <a:pt x="3549" y="3501"/>
                  </a:moveTo>
                  <a:cubicBezTo>
                    <a:pt x="3716" y="3501"/>
                    <a:pt x="3882" y="3644"/>
                    <a:pt x="3882" y="3834"/>
                  </a:cubicBezTo>
                  <a:cubicBezTo>
                    <a:pt x="3882" y="4025"/>
                    <a:pt x="3716" y="4191"/>
                    <a:pt x="3549" y="4191"/>
                  </a:cubicBezTo>
                  <a:lnTo>
                    <a:pt x="1382" y="4191"/>
                  </a:lnTo>
                  <a:cubicBezTo>
                    <a:pt x="1191" y="4191"/>
                    <a:pt x="1025" y="4025"/>
                    <a:pt x="1025" y="3834"/>
                  </a:cubicBezTo>
                  <a:cubicBezTo>
                    <a:pt x="1025" y="3644"/>
                    <a:pt x="1191" y="3501"/>
                    <a:pt x="1382" y="3501"/>
                  </a:cubicBezTo>
                  <a:close/>
                  <a:moveTo>
                    <a:pt x="3549" y="4858"/>
                  </a:moveTo>
                  <a:cubicBezTo>
                    <a:pt x="3716" y="4858"/>
                    <a:pt x="3882" y="5025"/>
                    <a:pt x="3882" y="5215"/>
                  </a:cubicBezTo>
                  <a:cubicBezTo>
                    <a:pt x="3882" y="5382"/>
                    <a:pt x="3716" y="5549"/>
                    <a:pt x="3549" y="5549"/>
                  </a:cubicBezTo>
                  <a:lnTo>
                    <a:pt x="1382" y="5549"/>
                  </a:lnTo>
                  <a:cubicBezTo>
                    <a:pt x="1191" y="5549"/>
                    <a:pt x="1025" y="5382"/>
                    <a:pt x="1025" y="5215"/>
                  </a:cubicBezTo>
                  <a:cubicBezTo>
                    <a:pt x="1025" y="5025"/>
                    <a:pt x="1191" y="4858"/>
                    <a:pt x="1382" y="4858"/>
                  </a:cubicBezTo>
                  <a:close/>
                  <a:moveTo>
                    <a:pt x="3549" y="6216"/>
                  </a:moveTo>
                  <a:cubicBezTo>
                    <a:pt x="3716" y="6216"/>
                    <a:pt x="3882" y="6382"/>
                    <a:pt x="3882" y="6573"/>
                  </a:cubicBezTo>
                  <a:cubicBezTo>
                    <a:pt x="3882" y="6763"/>
                    <a:pt x="3716" y="6906"/>
                    <a:pt x="3549" y="6906"/>
                  </a:cubicBezTo>
                  <a:lnTo>
                    <a:pt x="1382" y="6906"/>
                  </a:lnTo>
                  <a:cubicBezTo>
                    <a:pt x="1191" y="6906"/>
                    <a:pt x="1025" y="6763"/>
                    <a:pt x="1025" y="6573"/>
                  </a:cubicBezTo>
                  <a:cubicBezTo>
                    <a:pt x="1025" y="6382"/>
                    <a:pt x="1191" y="6216"/>
                    <a:pt x="1382" y="6216"/>
                  </a:cubicBezTo>
                  <a:close/>
                  <a:moveTo>
                    <a:pt x="3549" y="7597"/>
                  </a:moveTo>
                  <a:cubicBezTo>
                    <a:pt x="3716" y="7597"/>
                    <a:pt x="3882" y="7740"/>
                    <a:pt x="3882" y="7930"/>
                  </a:cubicBezTo>
                  <a:cubicBezTo>
                    <a:pt x="3882" y="8121"/>
                    <a:pt x="3716" y="8264"/>
                    <a:pt x="3549" y="8264"/>
                  </a:cubicBezTo>
                  <a:lnTo>
                    <a:pt x="1382" y="8264"/>
                  </a:lnTo>
                  <a:cubicBezTo>
                    <a:pt x="1191" y="8264"/>
                    <a:pt x="1025" y="8121"/>
                    <a:pt x="1025" y="7930"/>
                  </a:cubicBezTo>
                  <a:cubicBezTo>
                    <a:pt x="1025" y="7740"/>
                    <a:pt x="1191" y="7597"/>
                    <a:pt x="1382" y="7597"/>
                  </a:cubicBezTo>
                  <a:close/>
                  <a:moveTo>
                    <a:pt x="334" y="0"/>
                  </a:moveTo>
                  <a:cubicBezTo>
                    <a:pt x="143" y="0"/>
                    <a:pt x="1" y="167"/>
                    <a:pt x="1" y="357"/>
                  </a:cubicBezTo>
                  <a:lnTo>
                    <a:pt x="1" y="10050"/>
                  </a:lnTo>
                  <a:cubicBezTo>
                    <a:pt x="1" y="10240"/>
                    <a:pt x="143" y="10383"/>
                    <a:pt x="334" y="10383"/>
                  </a:cubicBezTo>
                  <a:lnTo>
                    <a:pt x="7645" y="10407"/>
                  </a:lnTo>
                  <a:cubicBezTo>
                    <a:pt x="7836" y="10407"/>
                    <a:pt x="8002" y="10240"/>
                    <a:pt x="8002" y="10050"/>
                  </a:cubicBezTo>
                  <a:lnTo>
                    <a:pt x="8002" y="8168"/>
                  </a:lnTo>
                  <a:lnTo>
                    <a:pt x="5930" y="8168"/>
                  </a:lnTo>
                  <a:cubicBezTo>
                    <a:pt x="5359" y="8168"/>
                    <a:pt x="4906" y="7692"/>
                    <a:pt x="4906" y="7144"/>
                  </a:cubicBezTo>
                  <a:lnTo>
                    <a:pt x="4906" y="5311"/>
                  </a:lnTo>
                  <a:cubicBezTo>
                    <a:pt x="4906" y="4763"/>
                    <a:pt x="5359" y="4287"/>
                    <a:pt x="5930" y="4287"/>
                  </a:cubicBezTo>
                  <a:lnTo>
                    <a:pt x="8002" y="4287"/>
                  </a:lnTo>
                  <a:lnTo>
                    <a:pt x="8002" y="3215"/>
                  </a:lnTo>
                  <a:lnTo>
                    <a:pt x="5121" y="3215"/>
                  </a:lnTo>
                  <a:cubicBezTo>
                    <a:pt x="4954" y="3215"/>
                    <a:pt x="4787" y="3072"/>
                    <a:pt x="4787" y="2882"/>
                  </a:cubicBezTo>
                  <a:lnTo>
                    <a:pt x="4787" y="24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8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4"/>
            <p:cNvSpPr/>
            <p:nvPr/>
          </p:nvSpPr>
          <p:spPr>
            <a:xfrm>
              <a:off x="5636734" y="4132693"/>
              <a:ext cx="90336" cy="89478"/>
            </a:xfrm>
            <a:custGeom>
              <a:avLst/>
              <a:gdLst/>
              <a:ahLst/>
              <a:cxnLst/>
              <a:rect l="l" t="t" r="r" b="b"/>
              <a:pathLst>
                <a:path w="2526" h="2502" extrusionOk="0">
                  <a:moveTo>
                    <a:pt x="1" y="1"/>
                  </a:moveTo>
                  <a:lnTo>
                    <a:pt x="1" y="2501"/>
                  </a:lnTo>
                  <a:lnTo>
                    <a:pt x="2525" y="2501"/>
                  </a:lnTo>
                  <a:cubicBezTo>
                    <a:pt x="2525" y="2430"/>
                    <a:pt x="2478" y="2335"/>
                    <a:pt x="2406" y="2263"/>
                  </a:cubicBezTo>
                  <a:lnTo>
                    <a:pt x="239" y="96"/>
                  </a:lnTo>
                  <a:cubicBezTo>
                    <a:pt x="168" y="25"/>
                    <a:pt x="96" y="1"/>
                    <a:pt x="1" y="1"/>
                  </a:cubicBezTo>
                  <a:close/>
                </a:path>
              </a:pathLst>
            </a:custGeom>
            <a:solidFill>
              <a:srgbClr val="8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4"/>
            <p:cNvSpPr/>
            <p:nvPr/>
          </p:nvSpPr>
          <p:spPr>
            <a:xfrm>
              <a:off x="5641026" y="4271850"/>
              <a:ext cx="217186" cy="165473"/>
            </a:xfrm>
            <a:custGeom>
              <a:avLst/>
              <a:gdLst/>
              <a:ahLst/>
              <a:cxnLst/>
              <a:rect l="l" t="t" r="r" b="b"/>
              <a:pathLst>
                <a:path w="6073" h="4627" extrusionOk="0">
                  <a:moveTo>
                    <a:pt x="3537" y="1"/>
                  </a:moveTo>
                  <a:cubicBezTo>
                    <a:pt x="3361" y="1"/>
                    <a:pt x="3191" y="135"/>
                    <a:pt x="3191" y="349"/>
                  </a:cubicBezTo>
                  <a:lnTo>
                    <a:pt x="3191" y="1063"/>
                  </a:lnTo>
                  <a:lnTo>
                    <a:pt x="333" y="1063"/>
                  </a:lnTo>
                  <a:cubicBezTo>
                    <a:pt x="143" y="1063"/>
                    <a:pt x="0" y="1206"/>
                    <a:pt x="0" y="1397"/>
                  </a:cubicBezTo>
                  <a:lnTo>
                    <a:pt x="0" y="3230"/>
                  </a:lnTo>
                  <a:cubicBezTo>
                    <a:pt x="0" y="3421"/>
                    <a:pt x="143" y="3564"/>
                    <a:pt x="333" y="3564"/>
                  </a:cubicBezTo>
                  <a:lnTo>
                    <a:pt x="3191" y="3564"/>
                  </a:lnTo>
                  <a:lnTo>
                    <a:pt x="3191" y="4278"/>
                  </a:lnTo>
                  <a:cubicBezTo>
                    <a:pt x="3191" y="4492"/>
                    <a:pt x="3361" y="4626"/>
                    <a:pt x="3537" y="4626"/>
                  </a:cubicBezTo>
                  <a:cubicBezTo>
                    <a:pt x="3616" y="4626"/>
                    <a:pt x="3696" y="4599"/>
                    <a:pt x="3763" y="4540"/>
                  </a:cubicBezTo>
                  <a:lnTo>
                    <a:pt x="5930" y="2564"/>
                  </a:lnTo>
                  <a:cubicBezTo>
                    <a:pt x="6073" y="2421"/>
                    <a:pt x="6073" y="2206"/>
                    <a:pt x="5930" y="2063"/>
                  </a:cubicBezTo>
                  <a:lnTo>
                    <a:pt x="3763" y="87"/>
                  </a:lnTo>
                  <a:cubicBezTo>
                    <a:pt x="3696" y="28"/>
                    <a:pt x="3616" y="1"/>
                    <a:pt x="3537" y="1"/>
                  </a:cubicBezTo>
                  <a:close/>
                </a:path>
              </a:pathLst>
            </a:custGeom>
            <a:solidFill>
              <a:srgbClr val="8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9" name="Google Shape;1479;p34"/>
          <p:cNvGrpSpPr/>
          <p:nvPr/>
        </p:nvGrpSpPr>
        <p:grpSpPr>
          <a:xfrm>
            <a:off x="2464023" y="2505159"/>
            <a:ext cx="338339" cy="338342"/>
            <a:chOff x="5449368" y="1437970"/>
            <a:chExt cx="398609" cy="415858"/>
          </a:xfrm>
        </p:grpSpPr>
        <p:sp>
          <p:nvSpPr>
            <p:cNvPr id="1480" name="Google Shape;1480;p34"/>
            <p:cNvSpPr/>
            <p:nvPr/>
          </p:nvSpPr>
          <p:spPr>
            <a:xfrm>
              <a:off x="5449368" y="1437970"/>
              <a:ext cx="229130" cy="40054"/>
            </a:xfrm>
            <a:custGeom>
              <a:avLst/>
              <a:gdLst/>
              <a:ahLst/>
              <a:cxnLst/>
              <a:rect l="l" t="t" r="r" b="b"/>
              <a:pathLst>
                <a:path w="6407" h="1120" extrusionOk="0">
                  <a:moveTo>
                    <a:pt x="334" y="0"/>
                  </a:moveTo>
                  <a:cubicBezTo>
                    <a:pt x="144" y="0"/>
                    <a:pt x="1" y="143"/>
                    <a:pt x="1" y="334"/>
                  </a:cubicBezTo>
                  <a:lnTo>
                    <a:pt x="1" y="1119"/>
                  </a:lnTo>
                  <a:lnTo>
                    <a:pt x="6407" y="1119"/>
                  </a:lnTo>
                  <a:lnTo>
                    <a:pt x="5788" y="143"/>
                  </a:lnTo>
                  <a:cubicBezTo>
                    <a:pt x="5740" y="72"/>
                    <a:pt x="5645" y="24"/>
                    <a:pt x="5573" y="0"/>
                  </a:cubicBezTo>
                  <a:close/>
                </a:path>
              </a:pathLst>
            </a:custGeom>
            <a:solidFill>
              <a:srgbClr val="8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4"/>
            <p:cNvSpPr/>
            <p:nvPr/>
          </p:nvSpPr>
          <p:spPr>
            <a:xfrm>
              <a:off x="5449368" y="1502702"/>
              <a:ext cx="398609" cy="269149"/>
            </a:xfrm>
            <a:custGeom>
              <a:avLst/>
              <a:gdLst/>
              <a:ahLst/>
              <a:cxnLst/>
              <a:rect l="l" t="t" r="r" b="b"/>
              <a:pathLst>
                <a:path w="11146" h="7526" extrusionOk="0">
                  <a:moveTo>
                    <a:pt x="1" y="0"/>
                  </a:moveTo>
                  <a:lnTo>
                    <a:pt x="1" y="7192"/>
                  </a:lnTo>
                  <a:cubicBezTo>
                    <a:pt x="1" y="7383"/>
                    <a:pt x="144" y="7525"/>
                    <a:pt x="334" y="7525"/>
                  </a:cubicBezTo>
                  <a:lnTo>
                    <a:pt x="1430" y="7525"/>
                  </a:lnTo>
                  <a:cubicBezTo>
                    <a:pt x="1263" y="7073"/>
                    <a:pt x="1191" y="6597"/>
                    <a:pt x="1191" y="6120"/>
                  </a:cubicBezTo>
                  <a:cubicBezTo>
                    <a:pt x="1191" y="3691"/>
                    <a:pt x="3144" y="1739"/>
                    <a:pt x="5573" y="1739"/>
                  </a:cubicBezTo>
                  <a:cubicBezTo>
                    <a:pt x="8002" y="1739"/>
                    <a:pt x="9955" y="3691"/>
                    <a:pt x="9955" y="6120"/>
                  </a:cubicBezTo>
                  <a:cubicBezTo>
                    <a:pt x="9955" y="6597"/>
                    <a:pt x="9884" y="7073"/>
                    <a:pt x="9717" y="7525"/>
                  </a:cubicBezTo>
                  <a:lnTo>
                    <a:pt x="10813" y="7525"/>
                  </a:lnTo>
                  <a:cubicBezTo>
                    <a:pt x="11003" y="7525"/>
                    <a:pt x="11146" y="7383"/>
                    <a:pt x="11146" y="7192"/>
                  </a:cubicBezTo>
                  <a:lnTo>
                    <a:pt x="11146" y="333"/>
                  </a:lnTo>
                  <a:cubicBezTo>
                    <a:pt x="11146" y="143"/>
                    <a:pt x="11003" y="0"/>
                    <a:pt x="10813" y="0"/>
                  </a:cubicBezTo>
                  <a:close/>
                </a:path>
              </a:pathLst>
            </a:custGeom>
            <a:solidFill>
              <a:srgbClr val="8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4"/>
            <p:cNvSpPr/>
            <p:nvPr/>
          </p:nvSpPr>
          <p:spPr>
            <a:xfrm>
              <a:off x="5618852" y="1773541"/>
              <a:ext cx="59652" cy="80287"/>
            </a:xfrm>
            <a:custGeom>
              <a:avLst/>
              <a:gdLst/>
              <a:ahLst/>
              <a:cxnLst/>
              <a:rect l="l" t="t" r="r" b="b"/>
              <a:pathLst>
                <a:path w="1668" h="2245" extrusionOk="0">
                  <a:moveTo>
                    <a:pt x="1" y="0"/>
                  </a:moveTo>
                  <a:cubicBezTo>
                    <a:pt x="72" y="595"/>
                    <a:pt x="287" y="1786"/>
                    <a:pt x="691" y="2191"/>
                  </a:cubicBezTo>
                  <a:cubicBezTo>
                    <a:pt x="727" y="2227"/>
                    <a:pt x="781" y="2245"/>
                    <a:pt x="834" y="2245"/>
                  </a:cubicBezTo>
                  <a:cubicBezTo>
                    <a:pt x="888" y="2245"/>
                    <a:pt x="942" y="2227"/>
                    <a:pt x="977" y="2191"/>
                  </a:cubicBezTo>
                  <a:cubicBezTo>
                    <a:pt x="1382" y="1786"/>
                    <a:pt x="1596" y="595"/>
                    <a:pt x="1668" y="0"/>
                  </a:cubicBezTo>
                  <a:close/>
                </a:path>
              </a:pathLst>
            </a:custGeom>
            <a:solidFill>
              <a:srgbClr val="8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4"/>
            <p:cNvSpPr/>
            <p:nvPr/>
          </p:nvSpPr>
          <p:spPr>
            <a:xfrm>
              <a:off x="5684443" y="1773541"/>
              <a:ext cx="86045" cy="75817"/>
            </a:xfrm>
            <a:custGeom>
              <a:avLst/>
              <a:gdLst/>
              <a:ahLst/>
              <a:cxnLst/>
              <a:rect l="l" t="t" r="r" b="b"/>
              <a:pathLst>
                <a:path w="2406" h="2120" extrusionOk="0">
                  <a:moveTo>
                    <a:pt x="524" y="0"/>
                  </a:moveTo>
                  <a:cubicBezTo>
                    <a:pt x="477" y="572"/>
                    <a:pt x="358" y="1096"/>
                    <a:pt x="215" y="1524"/>
                  </a:cubicBezTo>
                  <a:cubicBezTo>
                    <a:pt x="143" y="1762"/>
                    <a:pt x="72" y="1953"/>
                    <a:pt x="1" y="2120"/>
                  </a:cubicBezTo>
                  <a:cubicBezTo>
                    <a:pt x="1072" y="1810"/>
                    <a:pt x="1977" y="1024"/>
                    <a:pt x="2406" y="0"/>
                  </a:cubicBezTo>
                  <a:close/>
                </a:path>
              </a:pathLst>
            </a:custGeom>
            <a:solidFill>
              <a:srgbClr val="8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4"/>
            <p:cNvSpPr/>
            <p:nvPr/>
          </p:nvSpPr>
          <p:spPr>
            <a:xfrm>
              <a:off x="5526868" y="1773541"/>
              <a:ext cx="86080" cy="75817"/>
            </a:xfrm>
            <a:custGeom>
              <a:avLst/>
              <a:gdLst/>
              <a:ahLst/>
              <a:cxnLst/>
              <a:rect l="l" t="t" r="r" b="b"/>
              <a:pathLst>
                <a:path w="2407" h="2120" extrusionOk="0">
                  <a:moveTo>
                    <a:pt x="1" y="0"/>
                  </a:moveTo>
                  <a:cubicBezTo>
                    <a:pt x="430" y="1024"/>
                    <a:pt x="1334" y="1810"/>
                    <a:pt x="2406" y="2120"/>
                  </a:cubicBezTo>
                  <a:cubicBezTo>
                    <a:pt x="2335" y="1953"/>
                    <a:pt x="2263" y="1762"/>
                    <a:pt x="2192" y="1524"/>
                  </a:cubicBezTo>
                  <a:cubicBezTo>
                    <a:pt x="2049" y="1096"/>
                    <a:pt x="1930" y="572"/>
                    <a:pt x="1882" y="0"/>
                  </a:cubicBezTo>
                  <a:close/>
                </a:path>
              </a:pathLst>
            </a:custGeom>
            <a:solidFill>
              <a:srgbClr val="8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4"/>
            <p:cNvSpPr/>
            <p:nvPr/>
          </p:nvSpPr>
          <p:spPr>
            <a:xfrm>
              <a:off x="5526868" y="1593828"/>
              <a:ext cx="86080" cy="75817"/>
            </a:xfrm>
            <a:custGeom>
              <a:avLst/>
              <a:gdLst/>
              <a:ahLst/>
              <a:cxnLst/>
              <a:rect l="l" t="t" r="r" b="b"/>
              <a:pathLst>
                <a:path w="2407" h="2120" extrusionOk="0">
                  <a:moveTo>
                    <a:pt x="2406" y="0"/>
                  </a:moveTo>
                  <a:cubicBezTo>
                    <a:pt x="1311" y="310"/>
                    <a:pt x="430" y="1096"/>
                    <a:pt x="1" y="2120"/>
                  </a:cubicBezTo>
                  <a:lnTo>
                    <a:pt x="1882" y="2120"/>
                  </a:lnTo>
                  <a:cubicBezTo>
                    <a:pt x="1954" y="1453"/>
                    <a:pt x="2120" y="619"/>
                    <a:pt x="2406" y="0"/>
                  </a:cubicBezTo>
                  <a:close/>
                </a:path>
              </a:pathLst>
            </a:custGeom>
            <a:solidFill>
              <a:srgbClr val="8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4"/>
            <p:cNvSpPr/>
            <p:nvPr/>
          </p:nvSpPr>
          <p:spPr>
            <a:xfrm>
              <a:off x="5618852" y="1589358"/>
              <a:ext cx="59652" cy="80287"/>
            </a:xfrm>
            <a:custGeom>
              <a:avLst/>
              <a:gdLst/>
              <a:ahLst/>
              <a:cxnLst/>
              <a:rect l="l" t="t" r="r" b="b"/>
              <a:pathLst>
                <a:path w="1668" h="2245" extrusionOk="0">
                  <a:moveTo>
                    <a:pt x="834" y="0"/>
                  </a:moveTo>
                  <a:cubicBezTo>
                    <a:pt x="781" y="0"/>
                    <a:pt x="727" y="18"/>
                    <a:pt x="691" y="54"/>
                  </a:cubicBezTo>
                  <a:cubicBezTo>
                    <a:pt x="287" y="459"/>
                    <a:pt x="72" y="1649"/>
                    <a:pt x="1" y="2245"/>
                  </a:cubicBezTo>
                  <a:lnTo>
                    <a:pt x="1668" y="2245"/>
                  </a:lnTo>
                  <a:cubicBezTo>
                    <a:pt x="1596" y="1649"/>
                    <a:pt x="1382" y="459"/>
                    <a:pt x="977" y="54"/>
                  </a:cubicBezTo>
                  <a:cubicBezTo>
                    <a:pt x="942" y="18"/>
                    <a:pt x="888" y="0"/>
                    <a:pt x="834" y="0"/>
                  </a:cubicBezTo>
                  <a:close/>
                </a:path>
              </a:pathLst>
            </a:custGeom>
            <a:solidFill>
              <a:srgbClr val="8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4"/>
            <p:cNvSpPr/>
            <p:nvPr/>
          </p:nvSpPr>
          <p:spPr>
            <a:xfrm>
              <a:off x="5684443" y="1593828"/>
              <a:ext cx="86045" cy="75817"/>
            </a:xfrm>
            <a:custGeom>
              <a:avLst/>
              <a:gdLst/>
              <a:ahLst/>
              <a:cxnLst/>
              <a:rect l="l" t="t" r="r" b="b"/>
              <a:pathLst>
                <a:path w="2406" h="2120" extrusionOk="0">
                  <a:moveTo>
                    <a:pt x="1" y="0"/>
                  </a:moveTo>
                  <a:lnTo>
                    <a:pt x="1" y="0"/>
                  </a:lnTo>
                  <a:cubicBezTo>
                    <a:pt x="286" y="619"/>
                    <a:pt x="453" y="1429"/>
                    <a:pt x="524" y="2120"/>
                  </a:cubicBezTo>
                  <a:lnTo>
                    <a:pt x="2406" y="2120"/>
                  </a:lnTo>
                  <a:cubicBezTo>
                    <a:pt x="1977" y="1096"/>
                    <a:pt x="1096" y="310"/>
                    <a:pt x="1" y="0"/>
                  </a:cubicBezTo>
                  <a:close/>
                </a:path>
              </a:pathLst>
            </a:custGeom>
            <a:solidFill>
              <a:srgbClr val="8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4"/>
            <p:cNvSpPr/>
            <p:nvPr/>
          </p:nvSpPr>
          <p:spPr>
            <a:xfrm>
              <a:off x="5514959" y="1693466"/>
              <a:ext cx="76675" cy="56254"/>
            </a:xfrm>
            <a:custGeom>
              <a:avLst/>
              <a:gdLst/>
              <a:ahLst/>
              <a:cxnLst/>
              <a:rect l="l" t="t" r="r" b="b"/>
              <a:pathLst>
                <a:path w="2144" h="1573" extrusionOk="0">
                  <a:moveTo>
                    <a:pt x="120" y="1"/>
                  </a:moveTo>
                  <a:cubicBezTo>
                    <a:pt x="0" y="501"/>
                    <a:pt x="0" y="1048"/>
                    <a:pt x="120" y="1572"/>
                  </a:cubicBezTo>
                  <a:lnTo>
                    <a:pt x="2144" y="1572"/>
                  </a:lnTo>
                  <a:cubicBezTo>
                    <a:pt x="2120" y="1048"/>
                    <a:pt x="2120" y="501"/>
                    <a:pt x="2144" y="1"/>
                  </a:cubicBezTo>
                  <a:close/>
                </a:path>
              </a:pathLst>
            </a:custGeom>
            <a:solidFill>
              <a:srgbClr val="8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4"/>
            <p:cNvSpPr/>
            <p:nvPr/>
          </p:nvSpPr>
          <p:spPr>
            <a:xfrm>
              <a:off x="5705722" y="1693466"/>
              <a:ext cx="76711" cy="56254"/>
            </a:xfrm>
            <a:custGeom>
              <a:avLst/>
              <a:gdLst/>
              <a:ahLst/>
              <a:cxnLst/>
              <a:rect l="l" t="t" r="r" b="b"/>
              <a:pathLst>
                <a:path w="2145" h="1573" extrusionOk="0">
                  <a:moveTo>
                    <a:pt x="1" y="1"/>
                  </a:moveTo>
                  <a:cubicBezTo>
                    <a:pt x="25" y="501"/>
                    <a:pt x="25" y="1048"/>
                    <a:pt x="1" y="1572"/>
                  </a:cubicBezTo>
                  <a:lnTo>
                    <a:pt x="2025" y="1572"/>
                  </a:lnTo>
                  <a:cubicBezTo>
                    <a:pt x="2144" y="1048"/>
                    <a:pt x="2144" y="501"/>
                    <a:pt x="2025" y="1"/>
                  </a:cubicBezTo>
                  <a:close/>
                </a:path>
              </a:pathLst>
            </a:custGeom>
            <a:solidFill>
              <a:srgbClr val="8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4"/>
            <p:cNvSpPr/>
            <p:nvPr/>
          </p:nvSpPr>
          <p:spPr>
            <a:xfrm>
              <a:off x="5615455" y="1693466"/>
              <a:ext cx="66482" cy="56254"/>
            </a:xfrm>
            <a:custGeom>
              <a:avLst/>
              <a:gdLst/>
              <a:ahLst/>
              <a:cxnLst/>
              <a:rect l="l" t="t" r="r" b="b"/>
              <a:pathLst>
                <a:path w="1859" h="1573" extrusionOk="0">
                  <a:moveTo>
                    <a:pt x="24" y="1"/>
                  </a:moveTo>
                  <a:cubicBezTo>
                    <a:pt x="1" y="524"/>
                    <a:pt x="1" y="1048"/>
                    <a:pt x="24" y="1572"/>
                  </a:cubicBezTo>
                  <a:lnTo>
                    <a:pt x="1834" y="1572"/>
                  </a:lnTo>
                  <a:cubicBezTo>
                    <a:pt x="1858" y="1048"/>
                    <a:pt x="1858" y="524"/>
                    <a:pt x="1834" y="1"/>
                  </a:cubicBezTo>
                  <a:close/>
                </a:path>
              </a:pathLst>
            </a:custGeom>
            <a:solidFill>
              <a:srgbClr val="8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1" name="Google Shape;1491;p34"/>
          <p:cNvGrpSpPr/>
          <p:nvPr/>
        </p:nvGrpSpPr>
        <p:grpSpPr>
          <a:xfrm>
            <a:off x="4805531" y="3646775"/>
            <a:ext cx="1135319" cy="691651"/>
            <a:chOff x="4805531" y="3875375"/>
            <a:chExt cx="1135319" cy="691651"/>
          </a:xfrm>
        </p:grpSpPr>
        <p:sp>
          <p:nvSpPr>
            <p:cNvPr id="1492" name="Google Shape;1492;p34"/>
            <p:cNvSpPr txBox="1"/>
            <p:nvPr/>
          </p:nvSpPr>
          <p:spPr>
            <a:xfrm>
              <a:off x="4805531" y="3875375"/>
              <a:ext cx="1135200" cy="429300"/>
            </a:xfrm>
            <a:prstGeom prst="rect">
              <a:avLst/>
            </a:prstGeom>
            <a:noFill/>
            <a:ln>
              <a:noFill/>
            </a:ln>
            <a:effectLst>
              <a:outerShdw blurRad="142875" algn="bl" rotWithShape="0">
                <a:schemeClr val="accent3">
                  <a:alpha val="4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accent3"/>
                  </a:solidFill>
                  <a:latin typeface="Exo"/>
                  <a:ea typeface="Exo"/>
                  <a:cs typeface="Exo"/>
                  <a:sym typeface="Exo"/>
                </a:rPr>
                <a:t>25%</a:t>
              </a:r>
              <a:endParaRPr sz="2000"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493" name="Google Shape;1493;p34"/>
            <p:cNvSpPr txBox="1"/>
            <p:nvPr/>
          </p:nvSpPr>
          <p:spPr>
            <a:xfrm>
              <a:off x="5026450" y="4346226"/>
              <a:ext cx="914400" cy="22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Venus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1494" name="Google Shape;1494;p34"/>
          <p:cNvGrpSpPr/>
          <p:nvPr/>
        </p:nvGrpSpPr>
        <p:grpSpPr>
          <a:xfrm>
            <a:off x="5943156" y="3646775"/>
            <a:ext cx="1135319" cy="691651"/>
            <a:chOff x="5946231" y="3875375"/>
            <a:chExt cx="1135319" cy="691651"/>
          </a:xfrm>
        </p:grpSpPr>
        <p:sp>
          <p:nvSpPr>
            <p:cNvPr id="1495" name="Google Shape;1495;p34"/>
            <p:cNvSpPr txBox="1"/>
            <p:nvPr/>
          </p:nvSpPr>
          <p:spPr>
            <a:xfrm>
              <a:off x="5946231" y="3875375"/>
              <a:ext cx="1135200" cy="429300"/>
            </a:xfrm>
            <a:prstGeom prst="rect">
              <a:avLst/>
            </a:prstGeom>
            <a:noFill/>
            <a:ln>
              <a:noFill/>
            </a:ln>
            <a:effectLst>
              <a:outerShdw blurRad="142875" algn="bl" rotWithShape="0">
                <a:schemeClr val="lt1">
                  <a:alpha val="4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25%</a:t>
              </a:r>
              <a:endParaRPr sz="20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496" name="Google Shape;1496;p34"/>
            <p:cNvSpPr txBox="1"/>
            <p:nvPr/>
          </p:nvSpPr>
          <p:spPr>
            <a:xfrm>
              <a:off x="6167150" y="4346226"/>
              <a:ext cx="914400" cy="22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Saturn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1497" name="Google Shape;1497;p34"/>
          <p:cNvGrpSpPr/>
          <p:nvPr/>
        </p:nvGrpSpPr>
        <p:grpSpPr>
          <a:xfrm>
            <a:off x="7080781" y="3646775"/>
            <a:ext cx="1135200" cy="691651"/>
            <a:chOff x="7080781" y="3875375"/>
            <a:chExt cx="1135200" cy="691651"/>
          </a:xfrm>
        </p:grpSpPr>
        <p:sp>
          <p:nvSpPr>
            <p:cNvPr id="1498" name="Google Shape;1498;p34"/>
            <p:cNvSpPr txBox="1"/>
            <p:nvPr/>
          </p:nvSpPr>
          <p:spPr>
            <a:xfrm>
              <a:off x="7080781" y="3875375"/>
              <a:ext cx="1135200" cy="429300"/>
            </a:xfrm>
            <a:prstGeom prst="rect">
              <a:avLst/>
            </a:prstGeom>
            <a:noFill/>
            <a:ln>
              <a:noFill/>
            </a:ln>
            <a:effectLst>
              <a:outerShdw blurRad="142875" algn="bl" rotWithShape="0">
                <a:schemeClr val="accent4">
                  <a:alpha val="4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accent4"/>
                  </a:solidFill>
                  <a:latin typeface="Exo"/>
                  <a:ea typeface="Exo"/>
                  <a:cs typeface="Exo"/>
                  <a:sym typeface="Exo"/>
                </a:rPr>
                <a:t>50%</a:t>
              </a:r>
              <a:endParaRPr sz="2000" b="1">
                <a:solidFill>
                  <a:schemeClr val="accent4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499" name="Google Shape;1499;p34"/>
            <p:cNvSpPr txBox="1"/>
            <p:nvPr/>
          </p:nvSpPr>
          <p:spPr>
            <a:xfrm>
              <a:off x="7295575" y="4346226"/>
              <a:ext cx="914400" cy="22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Jupiter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1500" name="Google Shape;1500;p34"/>
          <p:cNvGrpSpPr/>
          <p:nvPr/>
        </p:nvGrpSpPr>
        <p:grpSpPr>
          <a:xfrm>
            <a:off x="927894" y="3646775"/>
            <a:ext cx="1135331" cy="691651"/>
            <a:chOff x="927894" y="3875375"/>
            <a:chExt cx="1135331" cy="691651"/>
          </a:xfrm>
        </p:grpSpPr>
        <p:sp>
          <p:nvSpPr>
            <p:cNvPr id="1501" name="Google Shape;1501;p34"/>
            <p:cNvSpPr txBox="1"/>
            <p:nvPr/>
          </p:nvSpPr>
          <p:spPr>
            <a:xfrm>
              <a:off x="927894" y="3875375"/>
              <a:ext cx="1135200" cy="429300"/>
            </a:xfrm>
            <a:prstGeom prst="rect">
              <a:avLst/>
            </a:prstGeom>
            <a:noFill/>
            <a:ln>
              <a:noFill/>
            </a:ln>
            <a:effectLst>
              <a:outerShdw blurRad="142875" algn="bl" rotWithShape="0">
                <a:schemeClr val="accent3">
                  <a:alpha val="4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accent3"/>
                  </a:solidFill>
                  <a:latin typeface="Exo"/>
                  <a:ea typeface="Exo"/>
                  <a:cs typeface="Exo"/>
                  <a:sym typeface="Exo"/>
                </a:rPr>
                <a:t>15%</a:t>
              </a:r>
              <a:endParaRPr sz="2000"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502" name="Google Shape;1502;p34"/>
            <p:cNvSpPr txBox="1"/>
            <p:nvPr/>
          </p:nvSpPr>
          <p:spPr>
            <a:xfrm>
              <a:off x="1148825" y="4346226"/>
              <a:ext cx="914400" cy="22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Venus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1503" name="Google Shape;1503;p34"/>
          <p:cNvGrpSpPr/>
          <p:nvPr/>
        </p:nvGrpSpPr>
        <p:grpSpPr>
          <a:xfrm>
            <a:off x="2065584" y="3646775"/>
            <a:ext cx="1135200" cy="691651"/>
            <a:chOff x="2068594" y="3875375"/>
            <a:chExt cx="1135200" cy="691651"/>
          </a:xfrm>
        </p:grpSpPr>
        <p:sp>
          <p:nvSpPr>
            <p:cNvPr id="1504" name="Google Shape;1504;p34"/>
            <p:cNvSpPr txBox="1"/>
            <p:nvPr/>
          </p:nvSpPr>
          <p:spPr>
            <a:xfrm>
              <a:off x="2068594" y="3875375"/>
              <a:ext cx="1135200" cy="429300"/>
            </a:xfrm>
            <a:prstGeom prst="rect">
              <a:avLst/>
            </a:prstGeom>
            <a:noFill/>
            <a:ln>
              <a:noFill/>
            </a:ln>
            <a:effectLst>
              <a:outerShdw blurRad="142875" algn="bl" rotWithShape="0">
                <a:schemeClr val="accent4">
                  <a:alpha val="4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accent4"/>
                  </a:solidFill>
                  <a:latin typeface="Exo"/>
                  <a:ea typeface="Exo"/>
                  <a:cs typeface="Exo"/>
                  <a:sym typeface="Exo"/>
                </a:rPr>
                <a:t>35%</a:t>
              </a:r>
              <a:endParaRPr sz="2000" b="1">
                <a:solidFill>
                  <a:schemeClr val="accent4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505" name="Google Shape;1505;p34"/>
            <p:cNvSpPr txBox="1"/>
            <p:nvPr/>
          </p:nvSpPr>
          <p:spPr>
            <a:xfrm>
              <a:off x="2283400" y="4346226"/>
              <a:ext cx="914400" cy="22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Neptune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1506" name="Google Shape;1506;p34"/>
          <p:cNvGrpSpPr/>
          <p:nvPr/>
        </p:nvGrpSpPr>
        <p:grpSpPr>
          <a:xfrm>
            <a:off x="3203144" y="3646775"/>
            <a:ext cx="1147631" cy="691651"/>
            <a:chOff x="3203144" y="3875375"/>
            <a:chExt cx="1147631" cy="691651"/>
          </a:xfrm>
        </p:grpSpPr>
        <p:sp>
          <p:nvSpPr>
            <p:cNvPr id="1507" name="Google Shape;1507;p34"/>
            <p:cNvSpPr txBox="1"/>
            <p:nvPr/>
          </p:nvSpPr>
          <p:spPr>
            <a:xfrm>
              <a:off x="3203144" y="3875375"/>
              <a:ext cx="1135200" cy="429300"/>
            </a:xfrm>
            <a:prstGeom prst="rect">
              <a:avLst/>
            </a:prstGeom>
            <a:noFill/>
            <a:ln>
              <a:noFill/>
            </a:ln>
            <a:effectLst>
              <a:outerShdw blurRad="142875" algn="bl" rotWithShape="0">
                <a:schemeClr val="lt1">
                  <a:alpha val="4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50%</a:t>
              </a:r>
              <a:endParaRPr sz="20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508" name="Google Shape;1508;p34"/>
            <p:cNvSpPr txBox="1"/>
            <p:nvPr/>
          </p:nvSpPr>
          <p:spPr>
            <a:xfrm>
              <a:off x="3436375" y="4346226"/>
              <a:ext cx="914400" cy="22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Saturn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sp>
        <p:nvSpPr>
          <p:cNvPr id="1509" name="Google Shape;1509;p34"/>
          <p:cNvSpPr txBox="1"/>
          <p:nvPr/>
        </p:nvSpPr>
        <p:spPr>
          <a:xfrm>
            <a:off x="713100" y="4471625"/>
            <a:ext cx="7717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Follow the link in the graph to modify its data and then paste the new one here. For more info,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here</a:t>
            </a:r>
            <a:endParaRPr sz="1200" b="1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p35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CENTER </a:t>
            </a:r>
            <a:r>
              <a:rPr lang="en"/>
              <a:t>BUSINESS PLAN</a:t>
            </a:r>
            <a:endParaRPr/>
          </a:p>
        </p:txBody>
      </p:sp>
      <p:sp>
        <p:nvSpPr>
          <p:cNvPr id="1515" name="Google Shape;1515;p35"/>
          <p:cNvSpPr/>
          <p:nvPr/>
        </p:nvSpPr>
        <p:spPr>
          <a:xfrm>
            <a:off x="3694963" y="1516375"/>
            <a:ext cx="655500" cy="6555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6" name="Google Shape;1516;p35"/>
          <p:cNvGrpSpPr/>
          <p:nvPr/>
        </p:nvGrpSpPr>
        <p:grpSpPr>
          <a:xfrm>
            <a:off x="3855350" y="1676722"/>
            <a:ext cx="334848" cy="334806"/>
            <a:chOff x="1181536" y="2735942"/>
            <a:chExt cx="417360" cy="417360"/>
          </a:xfrm>
        </p:grpSpPr>
        <p:sp>
          <p:nvSpPr>
            <p:cNvPr id="1517" name="Google Shape;1517;p35"/>
            <p:cNvSpPr/>
            <p:nvPr/>
          </p:nvSpPr>
          <p:spPr>
            <a:xfrm>
              <a:off x="1181536" y="2735942"/>
              <a:ext cx="73277" cy="73277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24" y="0"/>
                  </a:moveTo>
                  <a:cubicBezTo>
                    <a:pt x="477" y="0"/>
                    <a:pt x="0" y="477"/>
                    <a:pt x="0" y="1024"/>
                  </a:cubicBezTo>
                  <a:cubicBezTo>
                    <a:pt x="0" y="1596"/>
                    <a:pt x="477" y="2048"/>
                    <a:pt x="1024" y="2048"/>
                  </a:cubicBezTo>
                  <a:cubicBezTo>
                    <a:pt x="1596" y="2048"/>
                    <a:pt x="2048" y="1596"/>
                    <a:pt x="2048" y="1024"/>
                  </a:cubicBezTo>
                  <a:cubicBezTo>
                    <a:pt x="2048" y="477"/>
                    <a:pt x="1596" y="0"/>
                    <a:pt x="1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5"/>
            <p:cNvSpPr/>
            <p:nvPr/>
          </p:nvSpPr>
          <p:spPr>
            <a:xfrm>
              <a:off x="1525619" y="2735942"/>
              <a:ext cx="73277" cy="73277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24" y="0"/>
                  </a:moveTo>
                  <a:cubicBezTo>
                    <a:pt x="453" y="0"/>
                    <a:pt x="0" y="477"/>
                    <a:pt x="0" y="1024"/>
                  </a:cubicBezTo>
                  <a:cubicBezTo>
                    <a:pt x="0" y="1596"/>
                    <a:pt x="453" y="2048"/>
                    <a:pt x="1024" y="2048"/>
                  </a:cubicBezTo>
                  <a:cubicBezTo>
                    <a:pt x="1572" y="2048"/>
                    <a:pt x="2048" y="1596"/>
                    <a:pt x="2048" y="1024"/>
                  </a:cubicBezTo>
                  <a:cubicBezTo>
                    <a:pt x="2048" y="477"/>
                    <a:pt x="1572" y="0"/>
                    <a:pt x="1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5"/>
            <p:cNvSpPr/>
            <p:nvPr/>
          </p:nvSpPr>
          <p:spPr>
            <a:xfrm>
              <a:off x="1181536" y="3080024"/>
              <a:ext cx="73277" cy="73277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24" y="0"/>
                  </a:moveTo>
                  <a:cubicBezTo>
                    <a:pt x="477" y="0"/>
                    <a:pt x="0" y="453"/>
                    <a:pt x="0" y="1024"/>
                  </a:cubicBezTo>
                  <a:cubicBezTo>
                    <a:pt x="0" y="1572"/>
                    <a:pt x="477" y="2048"/>
                    <a:pt x="1024" y="2048"/>
                  </a:cubicBezTo>
                  <a:cubicBezTo>
                    <a:pt x="1596" y="2048"/>
                    <a:pt x="2048" y="1572"/>
                    <a:pt x="2048" y="1024"/>
                  </a:cubicBezTo>
                  <a:cubicBezTo>
                    <a:pt x="2048" y="453"/>
                    <a:pt x="1596" y="0"/>
                    <a:pt x="1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5"/>
            <p:cNvSpPr/>
            <p:nvPr/>
          </p:nvSpPr>
          <p:spPr>
            <a:xfrm>
              <a:off x="1525619" y="3080024"/>
              <a:ext cx="73277" cy="73277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24" y="0"/>
                  </a:moveTo>
                  <a:cubicBezTo>
                    <a:pt x="453" y="0"/>
                    <a:pt x="0" y="453"/>
                    <a:pt x="0" y="1024"/>
                  </a:cubicBezTo>
                  <a:cubicBezTo>
                    <a:pt x="0" y="1572"/>
                    <a:pt x="453" y="2048"/>
                    <a:pt x="1024" y="2048"/>
                  </a:cubicBezTo>
                  <a:cubicBezTo>
                    <a:pt x="1572" y="2048"/>
                    <a:pt x="2048" y="1572"/>
                    <a:pt x="2048" y="1024"/>
                  </a:cubicBezTo>
                  <a:cubicBezTo>
                    <a:pt x="2048" y="453"/>
                    <a:pt x="1572" y="0"/>
                    <a:pt x="1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5"/>
            <p:cNvSpPr/>
            <p:nvPr/>
          </p:nvSpPr>
          <p:spPr>
            <a:xfrm>
              <a:off x="1279493" y="2760619"/>
              <a:ext cx="57935" cy="24748"/>
            </a:xfrm>
            <a:custGeom>
              <a:avLst/>
              <a:gdLst/>
              <a:ahLst/>
              <a:cxnLst/>
              <a:rect l="l" t="t" r="r" b="b"/>
              <a:pathLst>
                <a:path w="1620" h="692" extrusionOk="0">
                  <a:moveTo>
                    <a:pt x="333" y="1"/>
                  </a:moveTo>
                  <a:cubicBezTo>
                    <a:pt x="167" y="1"/>
                    <a:pt x="0" y="168"/>
                    <a:pt x="0" y="334"/>
                  </a:cubicBezTo>
                  <a:cubicBezTo>
                    <a:pt x="0" y="525"/>
                    <a:pt x="167" y="692"/>
                    <a:pt x="333" y="692"/>
                  </a:cubicBezTo>
                  <a:lnTo>
                    <a:pt x="1262" y="692"/>
                  </a:lnTo>
                  <a:cubicBezTo>
                    <a:pt x="1453" y="692"/>
                    <a:pt x="1619" y="525"/>
                    <a:pt x="1619" y="334"/>
                  </a:cubicBezTo>
                  <a:cubicBezTo>
                    <a:pt x="1619" y="168"/>
                    <a:pt x="1453" y="1"/>
                    <a:pt x="1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5"/>
            <p:cNvSpPr/>
            <p:nvPr/>
          </p:nvSpPr>
          <p:spPr>
            <a:xfrm>
              <a:off x="1443005" y="2760619"/>
              <a:ext cx="57935" cy="24748"/>
            </a:xfrm>
            <a:custGeom>
              <a:avLst/>
              <a:gdLst/>
              <a:ahLst/>
              <a:cxnLst/>
              <a:rect l="l" t="t" r="r" b="b"/>
              <a:pathLst>
                <a:path w="1620" h="692" extrusionOk="0">
                  <a:moveTo>
                    <a:pt x="358" y="1"/>
                  </a:moveTo>
                  <a:cubicBezTo>
                    <a:pt x="167" y="1"/>
                    <a:pt x="0" y="168"/>
                    <a:pt x="0" y="334"/>
                  </a:cubicBezTo>
                  <a:cubicBezTo>
                    <a:pt x="0" y="525"/>
                    <a:pt x="167" y="692"/>
                    <a:pt x="358" y="692"/>
                  </a:cubicBezTo>
                  <a:lnTo>
                    <a:pt x="1286" y="692"/>
                  </a:lnTo>
                  <a:cubicBezTo>
                    <a:pt x="1453" y="692"/>
                    <a:pt x="1620" y="525"/>
                    <a:pt x="1620" y="334"/>
                  </a:cubicBezTo>
                  <a:cubicBezTo>
                    <a:pt x="1620" y="168"/>
                    <a:pt x="1453" y="1"/>
                    <a:pt x="1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5"/>
            <p:cNvSpPr/>
            <p:nvPr/>
          </p:nvSpPr>
          <p:spPr>
            <a:xfrm>
              <a:off x="1361249" y="2760619"/>
              <a:ext cx="57935" cy="24748"/>
            </a:xfrm>
            <a:custGeom>
              <a:avLst/>
              <a:gdLst/>
              <a:ahLst/>
              <a:cxnLst/>
              <a:rect l="l" t="t" r="r" b="b"/>
              <a:pathLst>
                <a:path w="1620" h="692" extrusionOk="0">
                  <a:moveTo>
                    <a:pt x="357" y="1"/>
                  </a:moveTo>
                  <a:cubicBezTo>
                    <a:pt x="167" y="1"/>
                    <a:pt x="0" y="168"/>
                    <a:pt x="0" y="334"/>
                  </a:cubicBezTo>
                  <a:cubicBezTo>
                    <a:pt x="0" y="525"/>
                    <a:pt x="167" y="692"/>
                    <a:pt x="357" y="692"/>
                  </a:cubicBezTo>
                  <a:lnTo>
                    <a:pt x="1262" y="692"/>
                  </a:lnTo>
                  <a:cubicBezTo>
                    <a:pt x="1453" y="692"/>
                    <a:pt x="1620" y="525"/>
                    <a:pt x="1620" y="334"/>
                  </a:cubicBezTo>
                  <a:cubicBezTo>
                    <a:pt x="1620" y="168"/>
                    <a:pt x="1453" y="1"/>
                    <a:pt x="1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5"/>
            <p:cNvSpPr/>
            <p:nvPr/>
          </p:nvSpPr>
          <p:spPr>
            <a:xfrm>
              <a:off x="1206213" y="2833863"/>
              <a:ext cx="24748" cy="57971"/>
            </a:xfrm>
            <a:custGeom>
              <a:avLst/>
              <a:gdLst/>
              <a:ahLst/>
              <a:cxnLst/>
              <a:rect l="l" t="t" r="r" b="b"/>
              <a:pathLst>
                <a:path w="692" h="1621" extrusionOk="0">
                  <a:moveTo>
                    <a:pt x="334" y="1"/>
                  </a:moveTo>
                  <a:cubicBezTo>
                    <a:pt x="168" y="1"/>
                    <a:pt x="1" y="168"/>
                    <a:pt x="1" y="334"/>
                  </a:cubicBezTo>
                  <a:lnTo>
                    <a:pt x="1" y="1263"/>
                  </a:lnTo>
                  <a:cubicBezTo>
                    <a:pt x="1" y="1454"/>
                    <a:pt x="168" y="1620"/>
                    <a:pt x="334" y="1620"/>
                  </a:cubicBezTo>
                  <a:cubicBezTo>
                    <a:pt x="525" y="1620"/>
                    <a:pt x="692" y="1454"/>
                    <a:pt x="692" y="1263"/>
                  </a:cubicBezTo>
                  <a:lnTo>
                    <a:pt x="692" y="334"/>
                  </a:lnTo>
                  <a:cubicBezTo>
                    <a:pt x="692" y="168"/>
                    <a:pt x="525" y="1"/>
                    <a:pt x="3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5"/>
            <p:cNvSpPr/>
            <p:nvPr/>
          </p:nvSpPr>
          <p:spPr>
            <a:xfrm>
              <a:off x="1206213" y="2997410"/>
              <a:ext cx="24748" cy="57935"/>
            </a:xfrm>
            <a:custGeom>
              <a:avLst/>
              <a:gdLst/>
              <a:ahLst/>
              <a:cxnLst/>
              <a:rect l="l" t="t" r="r" b="b"/>
              <a:pathLst>
                <a:path w="692" h="1620" extrusionOk="0">
                  <a:moveTo>
                    <a:pt x="334" y="0"/>
                  </a:moveTo>
                  <a:cubicBezTo>
                    <a:pt x="168" y="0"/>
                    <a:pt x="1" y="167"/>
                    <a:pt x="1" y="358"/>
                  </a:cubicBezTo>
                  <a:lnTo>
                    <a:pt x="1" y="1286"/>
                  </a:lnTo>
                  <a:cubicBezTo>
                    <a:pt x="1" y="1453"/>
                    <a:pt x="168" y="1620"/>
                    <a:pt x="334" y="1620"/>
                  </a:cubicBezTo>
                  <a:cubicBezTo>
                    <a:pt x="525" y="1620"/>
                    <a:pt x="692" y="1453"/>
                    <a:pt x="692" y="1286"/>
                  </a:cubicBezTo>
                  <a:lnTo>
                    <a:pt x="692" y="358"/>
                  </a:lnTo>
                  <a:cubicBezTo>
                    <a:pt x="692" y="167"/>
                    <a:pt x="525" y="0"/>
                    <a:pt x="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5"/>
            <p:cNvSpPr/>
            <p:nvPr/>
          </p:nvSpPr>
          <p:spPr>
            <a:xfrm>
              <a:off x="1206213" y="2915654"/>
              <a:ext cx="24748" cy="57935"/>
            </a:xfrm>
            <a:custGeom>
              <a:avLst/>
              <a:gdLst/>
              <a:ahLst/>
              <a:cxnLst/>
              <a:rect l="l" t="t" r="r" b="b"/>
              <a:pathLst>
                <a:path w="692" h="1620" extrusionOk="0">
                  <a:moveTo>
                    <a:pt x="334" y="0"/>
                  </a:moveTo>
                  <a:cubicBezTo>
                    <a:pt x="168" y="0"/>
                    <a:pt x="1" y="167"/>
                    <a:pt x="1" y="357"/>
                  </a:cubicBezTo>
                  <a:lnTo>
                    <a:pt x="1" y="1262"/>
                  </a:lnTo>
                  <a:cubicBezTo>
                    <a:pt x="1" y="1453"/>
                    <a:pt x="168" y="1619"/>
                    <a:pt x="334" y="1619"/>
                  </a:cubicBezTo>
                  <a:cubicBezTo>
                    <a:pt x="525" y="1619"/>
                    <a:pt x="692" y="1453"/>
                    <a:pt x="692" y="1262"/>
                  </a:cubicBezTo>
                  <a:lnTo>
                    <a:pt x="692" y="357"/>
                  </a:lnTo>
                  <a:cubicBezTo>
                    <a:pt x="692" y="167"/>
                    <a:pt x="525" y="0"/>
                    <a:pt x="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5"/>
            <p:cNvSpPr/>
            <p:nvPr/>
          </p:nvSpPr>
          <p:spPr>
            <a:xfrm>
              <a:off x="1549473" y="2833863"/>
              <a:ext cx="24712" cy="57971"/>
            </a:xfrm>
            <a:custGeom>
              <a:avLst/>
              <a:gdLst/>
              <a:ahLst/>
              <a:cxnLst/>
              <a:rect l="l" t="t" r="r" b="b"/>
              <a:pathLst>
                <a:path w="691" h="1621" extrusionOk="0">
                  <a:moveTo>
                    <a:pt x="357" y="1"/>
                  </a:moveTo>
                  <a:cubicBezTo>
                    <a:pt x="167" y="1"/>
                    <a:pt x="0" y="168"/>
                    <a:pt x="0" y="334"/>
                  </a:cubicBezTo>
                  <a:lnTo>
                    <a:pt x="0" y="1263"/>
                  </a:lnTo>
                  <a:cubicBezTo>
                    <a:pt x="0" y="1454"/>
                    <a:pt x="167" y="1620"/>
                    <a:pt x="357" y="1620"/>
                  </a:cubicBezTo>
                  <a:cubicBezTo>
                    <a:pt x="524" y="1620"/>
                    <a:pt x="691" y="1454"/>
                    <a:pt x="691" y="1263"/>
                  </a:cubicBezTo>
                  <a:lnTo>
                    <a:pt x="691" y="334"/>
                  </a:lnTo>
                  <a:cubicBezTo>
                    <a:pt x="691" y="168"/>
                    <a:pt x="524" y="1"/>
                    <a:pt x="3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5"/>
            <p:cNvSpPr/>
            <p:nvPr/>
          </p:nvSpPr>
          <p:spPr>
            <a:xfrm>
              <a:off x="1549473" y="2997410"/>
              <a:ext cx="24712" cy="57935"/>
            </a:xfrm>
            <a:custGeom>
              <a:avLst/>
              <a:gdLst/>
              <a:ahLst/>
              <a:cxnLst/>
              <a:rect l="l" t="t" r="r" b="b"/>
              <a:pathLst>
                <a:path w="691" h="1620" extrusionOk="0">
                  <a:moveTo>
                    <a:pt x="357" y="0"/>
                  </a:moveTo>
                  <a:cubicBezTo>
                    <a:pt x="167" y="0"/>
                    <a:pt x="0" y="167"/>
                    <a:pt x="0" y="358"/>
                  </a:cubicBezTo>
                  <a:lnTo>
                    <a:pt x="0" y="1286"/>
                  </a:lnTo>
                  <a:cubicBezTo>
                    <a:pt x="0" y="1453"/>
                    <a:pt x="167" y="1620"/>
                    <a:pt x="357" y="1620"/>
                  </a:cubicBezTo>
                  <a:cubicBezTo>
                    <a:pt x="524" y="1620"/>
                    <a:pt x="691" y="1453"/>
                    <a:pt x="691" y="1286"/>
                  </a:cubicBezTo>
                  <a:lnTo>
                    <a:pt x="691" y="358"/>
                  </a:lnTo>
                  <a:cubicBezTo>
                    <a:pt x="691" y="167"/>
                    <a:pt x="524" y="0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5"/>
            <p:cNvSpPr/>
            <p:nvPr/>
          </p:nvSpPr>
          <p:spPr>
            <a:xfrm>
              <a:off x="1549473" y="2915654"/>
              <a:ext cx="24712" cy="57935"/>
            </a:xfrm>
            <a:custGeom>
              <a:avLst/>
              <a:gdLst/>
              <a:ahLst/>
              <a:cxnLst/>
              <a:rect l="l" t="t" r="r" b="b"/>
              <a:pathLst>
                <a:path w="691" h="1620" extrusionOk="0">
                  <a:moveTo>
                    <a:pt x="357" y="0"/>
                  </a:moveTo>
                  <a:cubicBezTo>
                    <a:pt x="167" y="0"/>
                    <a:pt x="0" y="167"/>
                    <a:pt x="0" y="357"/>
                  </a:cubicBezTo>
                  <a:lnTo>
                    <a:pt x="0" y="1262"/>
                  </a:lnTo>
                  <a:cubicBezTo>
                    <a:pt x="0" y="1453"/>
                    <a:pt x="167" y="1619"/>
                    <a:pt x="357" y="1619"/>
                  </a:cubicBezTo>
                  <a:cubicBezTo>
                    <a:pt x="524" y="1619"/>
                    <a:pt x="691" y="1453"/>
                    <a:pt x="691" y="1262"/>
                  </a:cubicBezTo>
                  <a:lnTo>
                    <a:pt x="691" y="357"/>
                  </a:lnTo>
                  <a:cubicBezTo>
                    <a:pt x="691" y="167"/>
                    <a:pt x="524" y="0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35"/>
            <p:cNvSpPr/>
            <p:nvPr/>
          </p:nvSpPr>
          <p:spPr>
            <a:xfrm>
              <a:off x="1279493" y="3103879"/>
              <a:ext cx="57935" cy="24712"/>
            </a:xfrm>
            <a:custGeom>
              <a:avLst/>
              <a:gdLst/>
              <a:ahLst/>
              <a:cxnLst/>
              <a:rect l="l" t="t" r="r" b="b"/>
              <a:pathLst>
                <a:path w="1620" h="691" extrusionOk="0">
                  <a:moveTo>
                    <a:pt x="333" y="0"/>
                  </a:moveTo>
                  <a:cubicBezTo>
                    <a:pt x="167" y="0"/>
                    <a:pt x="0" y="167"/>
                    <a:pt x="0" y="357"/>
                  </a:cubicBezTo>
                  <a:cubicBezTo>
                    <a:pt x="0" y="524"/>
                    <a:pt x="167" y="691"/>
                    <a:pt x="333" y="691"/>
                  </a:cubicBezTo>
                  <a:lnTo>
                    <a:pt x="1262" y="691"/>
                  </a:lnTo>
                  <a:cubicBezTo>
                    <a:pt x="1453" y="691"/>
                    <a:pt x="1619" y="524"/>
                    <a:pt x="1619" y="357"/>
                  </a:cubicBezTo>
                  <a:cubicBezTo>
                    <a:pt x="1619" y="167"/>
                    <a:pt x="1453" y="0"/>
                    <a:pt x="12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35"/>
            <p:cNvSpPr/>
            <p:nvPr/>
          </p:nvSpPr>
          <p:spPr>
            <a:xfrm>
              <a:off x="1443005" y="3103879"/>
              <a:ext cx="57935" cy="24712"/>
            </a:xfrm>
            <a:custGeom>
              <a:avLst/>
              <a:gdLst/>
              <a:ahLst/>
              <a:cxnLst/>
              <a:rect l="l" t="t" r="r" b="b"/>
              <a:pathLst>
                <a:path w="1620" h="691" extrusionOk="0">
                  <a:moveTo>
                    <a:pt x="358" y="0"/>
                  </a:moveTo>
                  <a:cubicBezTo>
                    <a:pt x="167" y="0"/>
                    <a:pt x="0" y="167"/>
                    <a:pt x="0" y="357"/>
                  </a:cubicBezTo>
                  <a:cubicBezTo>
                    <a:pt x="0" y="524"/>
                    <a:pt x="167" y="691"/>
                    <a:pt x="358" y="691"/>
                  </a:cubicBezTo>
                  <a:lnTo>
                    <a:pt x="1286" y="691"/>
                  </a:lnTo>
                  <a:cubicBezTo>
                    <a:pt x="1453" y="691"/>
                    <a:pt x="1620" y="524"/>
                    <a:pt x="1620" y="357"/>
                  </a:cubicBezTo>
                  <a:cubicBezTo>
                    <a:pt x="1620" y="167"/>
                    <a:pt x="1453" y="0"/>
                    <a:pt x="12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35"/>
            <p:cNvSpPr/>
            <p:nvPr/>
          </p:nvSpPr>
          <p:spPr>
            <a:xfrm>
              <a:off x="1361249" y="3103879"/>
              <a:ext cx="57935" cy="24712"/>
            </a:xfrm>
            <a:custGeom>
              <a:avLst/>
              <a:gdLst/>
              <a:ahLst/>
              <a:cxnLst/>
              <a:rect l="l" t="t" r="r" b="b"/>
              <a:pathLst>
                <a:path w="1620" h="691" extrusionOk="0">
                  <a:moveTo>
                    <a:pt x="357" y="0"/>
                  </a:moveTo>
                  <a:cubicBezTo>
                    <a:pt x="167" y="0"/>
                    <a:pt x="0" y="167"/>
                    <a:pt x="0" y="357"/>
                  </a:cubicBezTo>
                  <a:cubicBezTo>
                    <a:pt x="0" y="524"/>
                    <a:pt x="167" y="691"/>
                    <a:pt x="357" y="691"/>
                  </a:cubicBezTo>
                  <a:lnTo>
                    <a:pt x="1262" y="691"/>
                  </a:lnTo>
                  <a:cubicBezTo>
                    <a:pt x="1453" y="691"/>
                    <a:pt x="1620" y="524"/>
                    <a:pt x="1620" y="357"/>
                  </a:cubicBezTo>
                  <a:cubicBezTo>
                    <a:pt x="1620" y="167"/>
                    <a:pt x="1453" y="0"/>
                    <a:pt x="12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5"/>
            <p:cNvSpPr/>
            <p:nvPr/>
          </p:nvSpPr>
          <p:spPr>
            <a:xfrm>
              <a:off x="1360390" y="2996552"/>
              <a:ext cx="59652" cy="80287"/>
            </a:xfrm>
            <a:custGeom>
              <a:avLst/>
              <a:gdLst/>
              <a:ahLst/>
              <a:cxnLst/>
              <a:rect l="l" t="t" r="r" b="b"/>
              <a:pathLst>
                <a:path w="1668" h="2245" extrusionOk="0">
                  <a:moveTo>
                    <a:pt x="0" y="0"/>
                  </a:moveTo>
                  <a:cubicBezTo>
                    <a:pt x="72" y="596"/>
                    <a:pt x="286" y="1787"/>
                    <a:pt x="691" y="2191"/>
                  </a:cubicBezTo>
                  <a:cubicBezTo>
                    <a:pt x="727" y="2227"/>
                    <a:pt x="780" y="2245"/>
                    <a:pt x="834" y="2245"/>
                  </a:cubicBezTo>
                  <a:cubicBezTo>
                    <a:pt x="888" y="2245"/>
                    <a:pt x="941" y="2227"/>
                    <a:pt x="977" y="2191"/>
                  </a:cubicBezTo>
                  <a:cubicBezTo>
                    <a:pt x="1382" y="1787"/>
                    <a:pt x="1596" y="596"/>
                    <a:pt x="16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5"/>
            <p:cNvSpPr/>
            <p:nvPr/>
          </p:nvSpPr>
          <p:spPr>
            <a:xfrm>
              <a:off x="1425981" y="2996552"/>
              <a:ext cx="86045" cy="75817"/>
            </a:xfrm>
            <a:custGeom>
              <a:avLst/>
              <a:gdLst/>
              <a:ahLst/>
              <a:cxnLst/>
              <a:rect l="l" t="t" r="r" b="b"/>
              <a:pathLst>
                <a:path w="2406" h="2120" extrusionOk="0">
                  <a:moveTo>
                    <a:pt x="524" y="0"/>
                  </a:moveTo>
                  <a:cubicBezTo>
                    <a:pt x="476" y="572"/>
                    <a:pt x="357" y="1096"/>
                    <a:pt x="214" y="1525"/>
                  </a:cubicBezTo>
                  <a:cubicBezTo>
                    <a:pt x="143" y="1763"/>
                    <a:pt x="72" y="1953"/>
                    <a:pt x="0" y="2120"/>
                  </a:cubicBezTo>
                  <a:cubicBezTo>
                    <a:pt x="1072" y="1810"/>
                    <a:pt x="1977" y="1024"/>
                    <a:pt x="24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5"/>
            <p:cNvSpPr/>
            <p:nvPr/>
          </p:nvSpPr>
          <p:spPr>
            <a:xfrm>
              <a:off x="1268406" y="2996552"/>
              <a:ext cx="86045" cy="75817"/>
            </a:xfrm>
            <a:custGeom>
              <a:avLst/>
              <a:gdLst/>
              <a:ahLst/>
              <a:cxnLst/>
              <a:rect l="l" t="t" r="r" b="b"/>
              <a:pathLst>
                <a:path w="2406" h="2120" extrusionOk="0">
                  <a:moveTo>
                    <a:pt x="0" y="0"/>
                  </a:moveTo>
                  <a:cubicBezTo>
                    <a:pt x="429" y="1024"/>
                    <a:pt x="1334" y="1810"/>
                    <a:pt x="2406" y="2120"/>
                  </a:cubicBezTo>
                  <a:cubicBezTo>
                    <a:pt x="2334" y="1953"/>
                    <a:pt x="2263" y="1763"/>
                    <a:pt x="2191" y="1525"/>
                  </a:cubicBezTo>
                  <a:cubicBezTo>
                    <a:pt x="2048" y="1096"/>
                    <a:pt x="1929" y="572"/>
                    <a:pt x="18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5"/>
            <p:cNvSpPr/>
            <p:nvPr/>
          </p:nvSpPr>
          <p:spPr>
            <a:xfrm>
              <a:off x="1268406" y="2816839"/>
              <a:ext cx="86045" cy="75852"/>
            </a:xfrm>
            <a:custGeom>
              <a:avLst/>
              <a:gdLst/>
              <a:ahLst/>
              <a:cxnLst/>
              <a:rect l="l" t="t" r="r" b="b"/>
              <a:pathLst>
                <a:path w="2406" h="2121" extrusionOk="0">
                  <a:moveTo>
                    <a:pt x="2406" y="1"/>
                  </a:moveTo>
                  <a:cubicBezTo>
                    <a:pt x="1310" y="310"/>
                    <a:pt x="429" y="1096"/>
                    <a:pt x="0" y="2120"/>
                  </a:cubicBezTo>
                  <a:lnTo>
                    <a:pt x="1882" y="2120"/>
                  </a:lnTo>
                  <a:cubicBezTo>
                    <a:pt x="1953" y="1453"/>
                    <a:pt x="2120" y="620"/>
                    <a:pt x="24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5"/>
            <p:cNvSpPr/>
            <p:nvPr/>
          </p:nvSpPr>
          <p:spPr>
            <a:xfrm>
              <a:off x="1360390" y="2812369"/>
              <a:ext cx="59652" cy="80323"/>
            </a:xfrm>
            <a:custGeom>
              <a:avLst/>
              <a:gdLst/>
              <a:ahLst/>
              <a:cxnLst/>
              <a:rect l="l" t="t" r="r" b="b"/>
              <a:pathLst>
                <a:path w="1668" h="2246" extrusionOk="0">
                  <a:moveTo>
                    <a:pt x="834" y="1"/>
                  </a:moveTo>
                  <a:cubicBezTo>
                    <a:pt x="780" y="1"/>
                    <a:pt x="727" y="18"/>
                    <a:pt x="691" y="54"/>
                  </a:cubicBezTo>
                  <a:cubicBezTo>
                    <a:pt x="286" y="459"/>
                    <a:pt x="72" y="1650"/>
                    <a:pt x="0" y="2245"/>
                  </a:cubicBezTo>
                  <a:lnTo>
                    <a:pt x="1667" y="2245"/>
                  </a:lnTo>
                  <a:cubicBezTo>
                    <a:pt x="1596" y="1650"/>
                    <a:pt x="1382" y="459"/>
                    <a:pt x="977" y="54"/>
                  </a:cubicBezTo>
                  <a:cubicBezTo>
                    <a:pt x="941" y="18"/>
                    <a:pt x="888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5"/>
            <p:cNvSpPr/>
            <p:nvPr/>
          </p:nvSpPr>
          <p:spPr>
            <a:xfrm>
              <a:off x="1425981" y="2816839"/>
              <a:ext cx="86045" cy="75852"/>
            </a:xfrm>
            <a:custGeom>
              <a:avLst/>
              <a:gdLst/>
              <a:ahLst/>
              <a:cxnLst/>
              <a:rect l="l" t="t" r="r" b="b"/>
              <a:pathLst>
                <a:path w="2406" h="2121" extrusionOk="0">
                  <a:moveTo>
                    <a:pt x="0" y="1"/>
                  </a:moveTo>
                  <a:cubicBezTo>
                    <a:pt x="286" y="620"/>
                    <a:pt x="453" y="1430"/>
                    <a:pt x="524" y="2120"/>
                  </a:cubicBezTo>
                  <a:lnTo>
                    <a:pt x="2405" y="2120"/>
                  </a:lnTo>
                  <a:cubicBezTo>
                    <a:pt x="1977" y="1096"/>
                    <a:pt x="1096" y="310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5"/>
            <p:cNvSpPr/>
            <p:nvPr/>
          </p:nvSpPr>
          <p:spPr>
            <a:xfrm>
              <a:off x="1256497" y="2916477"/>
              <a:ext cx="76675" cy="56254"/>
            </a:xfrm>
            <a:custGeom>
              <a:avLst/>
              <a:gdLst/>
              <a:ahLst/>
              <a:cxnLst/>
              <a:rect l="l" t="t" r="r" b="b"/>
              <a:pathLst>
                <a:path w="2144" h="1573" extrusionOk="0">
                  <a:moveTo>
                    <a:pt x="119" y="1"/>
                  </a:moveTo>
                  <a:cubicBezTo>
                    <a:pt x="0" y="501"/>
                    <a:pt x="0" y="1049"/>
                    <a:pt x="119" y="1573"/>
                  </a:cubicBezTo>
                  <a:lnTo>
                    <a:pt x="2143" y="1573"/>
                  </a:lnTo>
                  <a:cubicBezTo>
                    <a:pt x="2120" y="1049"/>
                    <a:pt x="2120" y="501"/>
                    <a:pt x="21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5"/>
            <p:cNvSpPr/>
            <p:nvPr/>
          </p:nvSpPr>
          <p:spPr>
            <a:xfrm>
              <a:off x="1447260" y="2916477"/>
              <a:ext cx="76675" cy="56254"/>
            </a:xfrm>
            <a:custGeom>
              <a:avLst/>
              <a:gdLst/>
              <a:ahLst/>
              <a:cxnLst/>
              <a:rect l="l" t="t" r="r" b="b"/>
              <a:pathLst>
                <a:path w="2144" h="1573" extrusionOk="0">
                  <a:moveTo>
                    <a:pt x="0" y="1"/>
                  </a:moveTo>
                  <a:cubicBezTo>
                    <a:pt x="24" y="501"/>
                    <a:pt x="24" y="1049"/>
                    <a:pt x="0" y="1573"/>
                  </a:cubicBezTo>
                  <a:lnTo>
                    <a:pt x="2025" y="1573"/>
                  </a:lnTo>
                  <a:cubicBezTo>
                    <a:pt x="2144" y="1049"/>
                    <a:pt x="2144" y="501"/>
                    <a:pt x="20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5"/>
            <p:cNvSpPr/>
            <p:nvPr/>
          </p:nvSpPr>
          <p:spPr>
            <a:xfrm>
              <a:off x="1356993" y="2916477"/>
              <a:ext cx="66447" cy="56254"/>
            </a:xfrm>
            <a:custGeom>
              <a:avLst/>
              <a:gdLst/>
              <a:ahLst/>
              <a:cxnLst/>
              <a:rect l="l" t="t" r="r" b="b"/>
              <a:pathLst>
                <a:path w="1858" h="1573" extrusionOk="0">
                  <a:moveTo>
                    <a:pt x="24" y="1"/>
                  </a:moveTo>
                  <a:cubicBezTo>
                    <a:pt x="0" y="525"/>
                    <a:pt x="0" y="1073"/>
                    <a:pt x="24" y="1573"/>
                  </a:cubicBezTo>
                  <a:lnTo>
                    <a:pt x="1834" y="1573"/>
                  </a:lnTo>
                  <a:cubicBezTo>
                    <a:pt x="1858" y="1073"/>
                    <a:pt x="1858" y="525"/>
                    <a:pt x="1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2" name="Google Shape;1542;p35"/>
          <p:cNvSpPr/>
          <p:nvPr/>
        </p:nvSpPr>
        <p:spPr>
          <a:xfrm>
            <a:off x="3694971" y="2517687"/>
            <a:ext cx="655500" cy="6555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3" name="Google Shape;1543;p35"/>
          <p:cNvSpPr/>
          <p:nvPr/>
        </p:nvSpPr>
        <p:spPr>
          <a:xfrm>
            <a:off x="3694963" y="3518999"/>
            <a:ext cx="655500" cy="6555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4" name="Google Shape;1544;p35"/>
          <p:cNvSpPr/>
          <p:nvPr/>
        </p:nvSpPr>
        <p:spPr>
          <a:xfrm>
            <a:off x="4725421" y="3518999"/>
            <a:ext cx="655500" cy="6555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45" name="Google Shape;1545;p35"/>
          <p:cNvGrpSpPr/>
          <p:nvPr/>
        </p:nvGrpSpPr>
        <p:grpSpPr>
          <a:xfrm>
            <a:off x="4885748" y="3678728"/>
            <a:ext cx="334844" cy="336042"/>
            <a:chOff x="5440856" y="4131871"/>
            <a:chExt cx="417355" cy="372180"/>
          </a:xfrm>
        </p:grpSpPr>
        <p:sp>
          <p:nvSpPr>
            <p:cNvPr id="1546" name="Google Shape;1546;p35"/>
            <p:cNvSpPr/>
            <p:nvPr/>
          </p:nvSpPr>
          <p:spPr>
            <a:xfrm>
              <a:off x="5440856" y="4131871"/>
              <a:ext cx="286207" cy="372180"/>
            </a:xfrm>
            <a:custGeom>
              <a:avLst/>
              <a:gdLst/>
              <a:ahLst/>
              <a:cxnLst/>
              <a:rect l="l" t="t" r="r" b="b"/>
              <a:pathLst>
                <a:path w="8003" h="10407" extrusionOk="0">
                  <a:moveTo>
                    <a:pt x="3549" y="2143"/>
                  </a:moveTo>
                  <a:cubicBezTo>
                    <a:pt x="3716" y="2143"/>
                    <a:pt x="3882" y="2286"/>
                    <a:pt x="3882" y="2477"/>
                  </a:cubicBezTo>
                  <a:cubicBezTo>
                    <a:pt x="3882" y="2667"/>
                    <a:pt x="3716" y="2810"/>
                    <a:pt x="3549" y="2810"/>
                  </a:cubicBezTo>
                  <a:lnTo>
                    <a:pt x="1382" y="2810"/>
                  </a:lnTo>
                  <a:cubicBezTo>
                    <a:pt x="1191" y="2810"/>
                    <a:pt x="1025" y="2667"/>
                    <a:pt x="1025" y="2477"/>
                  </a:cubicBezTo>
                  <a:cubicBezTo>
                    <a:pt x="1025" y="2286"/>
                    <a:pt x="1191" y="2143"/>
                    <a:pt x="1382" y="2143"/>
                  </a:cubicBezTo>
                  <a:close/>
                  <a:moveTo>
                    <a:pt x="3549" y="3501"/>
                  </a:moveTo>
                  <a:cubicBezTo>
                    <a:pt x="3716" y="3501"/>
                    <a:pt x="3882" y="3644"/>
                    <a:pt x="3882" y="3834"/>
                  </a:cubicBezTo>
                  <a:cubicBezTo>
                    <a:pt x="3882" y="4025"/>
                    <a:pt x="3716" y="4191"/>
                    <a:pt x="3549" y="4191"/>
                  </a:cubicBezTo>
                  <a:lnTo>
                    <a:pt x="1382" y="4191"/>
                  </a:lnTo>
                  <a:cubicBezTo>
                    <a:pt x="1191" y="4191"/>
                    <a:pt x="1025" y="4025"/>
                    <a:pt x="1025" y="3834"/>
                  </a:cubicBezTo>
                  <a:cubicBezTo>
                    <a:pt x="1025" y="3644"/>
                    <a:pt x="1191" y="3501"/>
                    <a:pt x="1382" y="3501"/>
                  </a:cubicBezTo>
                  <a:close/>
                  <a:moveTo>
                    <a:pt x="3549" y="4858"/>
                  </a:moveTo>
                  <a:cubicBezTo>
                    <a:pt x="3716" y="4858"/>
                    <a:pt x="3882" y="5025"/>
                    <a:pt x="3882" y="5215"/>
                  </a:cubicBezTo>
                  <a:cubicBezTo>
                    <a:pt x="3882" y="5382"/>
                    <a:pt x="3716" y="5549"/>
                    <a:pt x="3549" y="5549"/>
                  </a:cubicBezTo>
                  <a:lnTo>
                    <a:pt x="1382" y="5549"/>
                  </a:lnTo>
                  <a:cubicBezTo>
                    <a:pt x="1191" y="5549"/>
                    <a:pt x="1025" y="5382"/>
                    <a:pt x="1025" y="5215"/>
                  </a:cubicBezTo>
                  <a:cubicBezTo>
                    <a:pt x="1025" y="5025"/>
                    <a:pt x="1191" y="4858"/>
                    <a:pt x="1382" y="4858"/>
                  </a:cubicBezTo>
                  <a:close/>
                  <a:moveTo>
                    <a:pt x="3549" y="6216"/>
                  </a:moveTo>
                  <a:cubicBezTo>
                    <a:pt x="3716" y="6216"/>
                    <a:pt x="3882" y="6382"/>
                    <a:pt x="3882" y="6573"/>
                  </a:cubicBezTo>
                  <a:cubicBezTo>
                    <a:pt x="3882" y="6763"/>
                    <a:pt x="3716" y="6906"/>
                    <a:pt x="3549" y="6906"/>
                  </a:cubicBezTo>
                  <a:lnTo>
                    <a:pt x="1382" y="6906"/>
                  </a:lnTo>
                  <a:cubicBezTo>
                    <a:pt x="1191" y="6906"/>
                    <a:pt x="1025" y="6763"/>
                    <a:pt x="1025" y="6573"/>
                  </a:cubicBezTo>
                  <a:cubicBezTo>
                    <a:pt x="1025" y="6382"/>
                    <a:pt x="1191" y="6216"/>
                    <a:pt x="1382" y="6216"/>
                  </a:cubicBezTo>
                  <a:close/>
                  <a:moveTo>
                    <a:pt x="3549" y="7597"/>
                  </a:moveTo>
                  <a:cubicBezTo>
                    <a:pt x="3716" y="7597"/>
                    <a:pt x="3882" y="7740"/>
                    <a:pt x="3882" y="7930"/>
                  </a:cubicBezTo>
                  <a:cubicBezTo>
                    <a:pt x="3882" y="8121"/>
                    <a:pt x="3716" y="8264"/>
                    <a:pt x="3549" y="8264"/>
                  </a:cubicBezTo>
                  <a:lnTo>
                    <a:pt x="1382" y="8264"/>
                  </a:lnTo>
                  <a:cubicBezTo>
                    <a:pt x="1191" y="8264"/>
                    <a:pt x="1025" y="8121"/>
                    <a:pt x="1025" y="7930"/>
                  </a:cubicBezTo>
                  <a:cubicBezTo>
                    <a:pt x="1025" y="7740"/>
                    <a:pt x="1191" y="7597"/>
                    <a:pt x="1382" y="7597"/>
                  </a:cubicBezTo>
                  <a:close/>
                  <a:moveTo>
                    <a:pt x="334" y="0"/>
                  </a:moveTo>
                  <a:cubicBezTo>
                    <a:pt x="143" y="0"/>
                    <a:pt x="1" y="167"/>
                    <a:pt x="1" y="357"/>
                  </a:cubicBezTo>
                  <a:lnTo>
                    <a:pt x="1" y="10050"/>
                  </a:lnTo>
                  <a:cubicBezTo>
                    <a:pt x="1" y="10240"/>
                    <a:pt x="143" y="10383"/>
                    <a:pt x="334" y="10383"/>
                  </a:cubicBezTo>
                  <a:lnTo>
                    <a:pt x="7645" y="10407"/>
                  </a:lnTo>
                  <a:cubicBezTo>
                    <a:pt x="7836" y="10407"/>
                    <a:pt x="8002" y="10240"/>
                    <a:pt x="8002" y="10050"/>
                  </a:cubicBezTo>
                  <a:lnTo>
                    <a:pt x="8002" y="8168"/>
                  </a:lnTo>
                  <a:lnTo>
                    <a:pt x="5930" y="8168"/>
                  </a:lnTo>
                  <a:cubicBezTo>
                    <a:pt x="5359" y="8168"/>
                    <a:pt x="4906" y="7692"/>
                    <a:pt x="4906" y="7144"/>
                  </a:cubicBezTo>
                  <a:lnTo>
                    <a:pt x="4906" y="5311"/>
                  </a:lnTo>
                  <a:cubicBezTo>
                    <a:pt x="4906" y="4763"/>
                    <a:pt x="5359" y="4287"/>
                    <a:pt x="5930" y="4287"/>
                  </a:cubicBezTo>
                  <a:lnTo>
                    <a:pt x="8002" y="4287"/>
                  </a:lnTo>
                  <a:lnTo>
                    <a:pt x="8002" y="3215"/>
                  </a:lnTo>
                  <a:lnTo>
                    <a:pt x="5121" y="3215"/>
                  </a:lnTo>
                  <a:cubicBezTo>
                    <a:pt x="4954" y="3215"/>
                    <a:pt x="4787" y="3072"/>
                    <a:pt x="4787" y="2882"/>
                  </a:cubicBezTo>
                  <a:lnTo>
                    <a:pt x="4787" y="24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35"/>
            <p:cNvSpPr/>
            <p:nvPr/>
          </p:nvSpPr>
          <p:spPr>
            <a:xfrm>
              <a:off x="5636734" y="4132693"/>
              <a:ext cx="90336" cy="89478"/>
            </a:xfrm>
            <a:custGeom>
              <a:avLst/>
              <a:gdLst/>
              <a:ahLst/>
              <a:cxnLst/>
              <a:rect l="l" t="t" r="r" b="b"/>
              <a:pathLst>
                <a:path w="2526" h="2502" extrusionOk="0">
                  <a:moveTo>
                    <a:pt x="1" y="1"/>
                  </a:moveTo>
                  <a:lnTo>
                    <a:pt x="1" y="2501"/>
                  </a:lnTo>
                  <a:lnTo>
                    <a:pt x="2525" y="2501"/>
                  </a:lnTo>
                  <a:cubicBezTo>
                    <a:pt x="2525" y="2430"/>
                    <a:pt x="2478" y="2335"/>
                    <a:pt x="2406" y="2263"/>
                  </a:cubicBezTo>
                  <a:lnTo>
                    <a:pt x="239" y="96"/>
                  </a:lnTo>
                  <a:cubicBezTo>
                    <a:pt x="168" y="25"/>
                    <a:pt x="96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35"/>
            <p:cNvSpPr/>
            <p:nvPr/>
          </p:nvSpPr>
          <p:spPr>
            <a:xfrm>
              <a:off x="5641026" y="4271850"/>
              <a:ext cx="217186" cy="165473"/>
            </a:xfrm>
            <a:custGeom>
              <a:avLst/>
              <a:gdLst/>
              <a:ahLst/>
              <a:cxnLst/>
              <a:rect l="l" t="t" r="r" b="b"/>
              <a:pathLst>
                <a:path w="6073" h="4627" extrusionOk="0">
                  <a:moveTo>
                    <a:pt x="3537" y="1"/>
                  </a:moveTo>
                  <a:cubicBezTo>
                    <a:pt x="3361" y="1"/>
                    <a:pt x="3191" y="135"/>
                    <a:pt x="3191" y="349"/>
                  </a:cubicBezTo>
                  <a:lnTo>
                    <a:pt x="3191" y="1063"/>
                  </a:lnTo>
                  <a:lnTo>
                    <a:pt x="333" y="1063"/>
                  </a:lnTo>
                  <a:cubicBezTo>
                    <a:pt x="143" y="1063"/>
                    <a:pt x="0" y="1206"/>
                    <a:pt x="0" y="1397"/>
                  </a:cubicBezTo>
                  <a:lnTo>
                    <a:pt x="0" y="3230"/>
                  </a:lnTo>
                  <a:cubicBezTo>
                    <a:pt x="0" y="3421"/>
                    <a:pt x="143" y="3564"/>
                    <a:pt x="333" y="3564"/>
                  </a:cubicBezTo>
                  <a:lnTo>
                    <a:pt x="3191" y="3564"/>
                  </a:lnTo>
                  <a:lnTo>
                    <a:pt x="3191" y="4278"/>
                  </a:lnTo>
                  <a:cubicBezTo>
                    <a:pt x="3191" y="4492"/>
                    <a:pt x="3361" y="4626"/>
                    <a:pt x="3537" y="4626"/>
                  </a:cubicBezTo>
                  <a:cubicBezTo>
                    <a:pt x="3616" y="4626"/>
                    <a:pt x="3696" y="4599"/>
                    <a:pt x="3763" y="4540"/>
                  </a:cubicBezTo>
                  <a:lnTo>
                    <a:pt x="5930" y="2564"/>
                  </a:lnTo>
                  <a:cubicBezTo>
                    <a:pt x="6073" y="2421"/>
                    <a:pt x="6073" y="2206"/>
                    <a:pt x="5930" y="2063"/>
                  </a:cubicBezTo>
                  <a:lnTo>
                    <a:pt x="3763" y="87"/>
                  </a:lnTo>
                  <a:cubicBezTo>
                    <a:pt x="3696" y="28"/>
                    <a:pt x="3616" y="1"/>
                    <a:pt x="35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9" name="Google Shape;1549;p35"/>
          <p:cNvGrpSpPr/>
          <p:nvPr/>
        </p:nvGrpSpPr>
        <p:grpSpPr>
          <a:xfrm>
            <a:off x="3855425" y="2677410"/>
            <a:ext cx="334831" cy="336055"/>
            <a:chOff x="5449368" y="1437970"/>
            <a:chExt cx="398609" cy="415858"/>
          </a:xfrm>
        </p:grpSpPr>
        <p:sp>
          <p:nvSpPr>
            <p:cNvPr id="1550" name="Google Shape;1550;p35"/>
            <p:cNvSpPr/>
            <p:nvPr/>
          </p:nvSpPr>
          <p:spPr>
            <a:xfrm>
              <a:off x="5449368" y="1437970"/>
              <a:ext cx="229130" cy="40054"/>
            </a:xfrm>
            <a:custGeom>
              <a:avLst/>
              <a:gdLst/>
              <a:ahLst/>
              <a:cxnLst/>
              <a:rect l="l" t="t" r="r" b="b"/>
              <a:pathLst>
                <a:path w="6407" h="1120" extrusionOk="0">
                  <a:moveTo>
                    <a:pt x="334" y="0"/>
                  </a:moveTo>
                  <a:cubicBezTo>
                    <a:pt x="144" y="0"/>
                    <a:pt x="1" y="143"/>
                    <a:pt x="1" y="334"/>
                  </a:cubicBezTo>
                  <a:lnTo>
                    <a:pt x="1" y="1119"/>
                  </a:lnTo>
                  <a:lnTo>
                    <a:pt x="6407" y="1119"/>
                  </a:lnTo>
                  <a:lnTo>
                    <a:pt x="5788" y="143"/>
                  </a:lnTo>
                  <a:cubicBezTo>
                    <a:pt x="5740" y="72"/>
                    <a:pt x="5645" y="24"/>
                    <a:pt x="55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35"/>
            <p:cNvSpPr/>
            <p:nvPr/>
          </p:nvSpPr>
          <p:spPr>
            <a:xfrm>
              <a:off x="5449368" y="1502702"/>
              <a:ext cx="398609" cy="269149"/>
            </a:xfrm>
            <a:custGeom>
              <a:avLst/>
              <a:gdLst/>
              <a:ahLst/>
              <a:cxnLst/>
              <a:rect l="l" t="t" r="r" b="b"/>
              <a:pathLst>
                <a:path w="11146" h="7526" extrusionOk="0">
                  <a:moveTo>
                    <a:pt x="1" y="0"/>
                  </a:moveTo>
                  <a:lnTo>
                    <a:pt x="1" y="7192"/>
                  </a:lnTo>
                  <a:cubicBezTo>
                    <a:pt x="1" y="7383"/>
                    <a:pt x="144" y="7525"/>
                    <a:pt x="334" y="7525"/>
                  </a:cubicBezTo>
                  <a:lnTo>
                    <a:pt x="1430" y="7525"/>
                  </a:lnTo>
                  <a:cubicBezTo>
                    <a:pt x="1263" y="7073"/>
                    <a:pt x="1191" y="6597"/>
                    <a:pt x="1191" y="6120"/>
                  </a:cubicBezTo>
                  <a:cubicBezTo>
                    <a:pt x="1191" y="3691"/>
                    <a:pt x="3144" y="1739"/>
                    <a:pt x="5573" y="1739"/>
                  </a:cubicBezTo>
                  <a:cubicBezTo>
                    <a:pt x="8002" y="1739"/>
                    <a:pt x="9955" y="3691"/>
                    <a:pt x="9955" y="6120"/>
                  </a:cubicBezTo>
                  <a:cubicBezTo>
                    <a:pt x="9955" y="6597"/>
                    <a:pt x="9884" y="7073"/>
                    <a:pt x="9717" y="7525"/>
                  </a:cubicBezTo>
                  <a:lnTo>
                    <a:pt x="10813" y="7525"/>
                  </a:lnTo>
                  <a:cubicBezTo>
                    <a:pt x="11003" y="7525"/>
                    <a:pt x="11146" y="7383"/>
                    <a:pt x="11146" y="7192"/>
                  </a:cubicBezTo>
                  <a:lnTo>
                    <a:pt x="11146" y="333"/>
                  </a:lnTo>
                  <a:cubicBezTo>
                    <a:pt x="11146" y="143"/>
                    <a:pt x="11003" y="0"/>
                    <a:pt x="108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35"/>
            <p:cNvSpPr/>
            <p:nvPr/>
          </p:nvSpPr>
          <p:spPr>
            <a:xfrm>
              <a:off x="5618852" y="1773541"/>
              <a:ext cx="59652" cy="80287"/>
            </a:xfrm>
            <a:custGeom>
              <a:avLst/>
              <a:gdLst/>
              <a:ahLst/>
              <a:cxnLst/>
              <a:rect l="l" t="t" r="r" b="b"/>
              <a:pathLst>
                <a:path w="1668" h="2245" extrusionOk="0">
                  <a:moveTo>
                    <a:pt x="1" y="0"/>
                  </a:moveTo>
                  <a:cubicBezTo>
                    <a:pt x="72" y="595"/>
                    <a:pt x="287" y="1786"/>
                    <a:pt x="691" y="2191"/>
                  </a:cubicBezTo>
                  <a:cubicBezTo>
                    <a:pt x="727" y="2227"/>
                    <a:pt x="781" y="2245"/>
                    <a:pt x="834" y="2245"/>
                  </a:cubicBezTo>
                  <a:cubicBezTo>
                    <a:pt x="888" y="2245"/>
                    <a:pt x="942" y="2227"/>
                    <a:pt x="977" y="2191"/>
                  </a:cubicBezTo>
                  <a:cubicBezTo>
                    <a:pt x="1382" y="1786"/>
                    <a:pt x="1596" y="595"/>
                    <a:pt x="16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35"/>
            <p:cNvSpPr/>
            <p:nvPr/>
          </p:nvSpPr>
          <p:spPr>
            <a:xfrm>
              <a:off x="5684443" y="1773541"/>
              <a:ext cx="86045" cy="75817"/>
            </a:xfrm>
            <a:custGeom>
              <a:avLst/>
              <a:gdLst/>
              <a:ahLst/>
              <a:cxnLst/>
              <a:rect l="l" t="t" r="r" b="b"/>
              <a:pathLst>
                <a:path w="2406" h="2120" extrusionOk="0">
                  <a:moveTo>
                    <a:pt x="524" y="0"/>
                  </a:moveTo>
                  <a:cubicBezTo>
                    <a:pt x="477" y="572"/>
                    <a:pt x="358" y="1096"/>
                    <a:pt x="215" y="1524"/>
                  </a:cubicBezTo>
                  <a:cubicBezTo>
                    <a:pt x="143" y="1762"/>
                    <a:pt x="72" y="1953"/>
                    <a:pt x="1" y="2120"/>
                  </a:cubicBezTo>
                  <a:cubicBezTo>
                    <a:pt x="1072" y="1810"/>
                    <a:pt x="1977" y="1024"/>
                    <a:pt x="24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5"/>
            <p:cNvSpPr/>
            <p:nvPr/>
          </p:nvSpPr>
          <p:spPr>
            <a:xfrm>
              <a:off x="5526868" y="1773541"/>
              <a:ext cx="86080" cy="75817"/>
            </a:xfrm>
            <a:custGeom>
              <a:avLst/>
              <a:gdLst/>
              <a:ahLst/>
              <a:cxnLst/>
              <a:rect l="l" t="t" r="r" b="b"/>
              <a:pathLst>
                <a:path w="2407" h="2120" extrusionOk="0">
                  <a:moveTo>
                    <a:pt x="1" y="0"/>
                  </a:moveTo>
                  <a:cubicBezTo>
                    <a:pt x="430" y="1024"/>
                    <a:pt x="1334" y="1810"/>
                    <a:pt x="2406" y="2120"/>
                  </a:cubicBezTo>
                  <a:cubicBezTo>
                    <a:pt x="2335" y="1953"/>
                    <a:pt x="2263" y="1762"/>
                    <a:pt x="2192" y="1524"/>
                  </a:cubicBezTo>
                  <a:cubicBezTo>
                    <a:pt x="2049" y="1096"/>
                    <a:pt x="1930" y="572"/>
                    <a:pt x="18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5"/>
            <p:cNvSpPr/>
            <p:nvPr/>
          </p:nvSpPr>
          <p:spPr>
            <a:xfrm>
              <a:off x="5526868" y="1593828"/>
              <a:ext cx="86080" cy="75817"/>
            </a:xfrm>
            <a:custGeom>
              <a:avLst/>
              <a:gdLst/>
              <a:ahLst/>
              <a:cxnLst/>
              <a:rect l="l" t="t" r="r" b="b"/>
              <a:pathLst>
                <a:path w="2407" h="2120" extrusionOk="0">
                  <a:moveTo>
                    <a:pt x="2406" y="0"/>
                  </a:moveTo>
                  <a:cubicBezTo>
                    <a:pt x="1311" y="310"/>
                    <a:pt x="430" y="1096"/>
                    <a:pt x="1" y="2120"/>
                  </a:cubicBezTo>
                  <a:lnTo>
                    <a:pt x="1882" y="2120"/>
                  </a:lnTo>
                  <a:cubicBezTo>
                    <a:pt x="1954" y="1453"/>
                    <a:pt x="2120" y="619"/>
                    <a:pt x="24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5"/>
            <p:cNvSpPr/>
            <p:nvPr/>
          </p:nvSpPr>
          <p:spPr>
            <a:xfrm>
              <a:off x="5618852" y="1589358"/>
              <a:ext cx="59652" cy="80287"/>
            </a:xfrm>
            <a:custGeom>
              <a:avLst/>
              <a:gdLst/>
              <a:ahLst/>
              <a:cxnLst/>
              <a:rect l="l" t="t" r="r" b="b"/>
              <a:pathLst>
                <a:path w="1668" h="2245" extrusionOk="0">
                  <a:moveTo>
                    <a:pt x="834" y="0"/>
                  </a:moveTo>
                  <a:cubicBezTo>
                    <a:pt x="781" y="0"/>
                    <a:pt x="727" y="18"/>
                    <a:pt x="691" y="54"/>
                  </a:cubicBezTo>
                  <a:cubicBezTo>
                    <a:pt x="287" y="459"/>
                    <a:pt x="72" y="1649"/>
                    <a:pt x="1" y="2245"/>
                  </a:cubicBezTo>
                  <a:lnTo>
                    <a:pt x="1668" y="2245"/>
                  </a:lnTo>
                  <a:cubicBezTo>
                    <a:pt x="1596" y="1649"/>
                    <a:pt x="1382" y="459"/>
                    <a:pt x="977" y="54"/>
                  </a:cubicBezTo>
                  <a:cubicBezTo>
                    <a:pt x="942" y="18"/>
                    <a:pt x="888" y="0"/>
                    <a:pt x="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5"/>
            <p:cNvSpPr/>
            <p:nvPr/>
          </p:nvSpPr>
          <p:spPr>
            <a:xfrm>
              <a:off x="5684443" y="1593828"/>
              <a:ext cx="86045" cy="75817"/>
            </a:xfrm>
            <a:custGeom>
              <a:avLst/>
              <a:gdLst/>
              <a:ahLst/>
              <a:cxnLst/>
              <a:rect l="l" t="t" r="r" b="b"/>
              <a:pathLst>
                <a:path w="2406" h="2120" extrusionOk="0">
                  <a:moveTo>
                    <a:pt x="1" y="0"/>
                  </a:moveTo>
                  <a:lnTo>
                    <a:pt x="1" y="0"/>
                  </a:lnTo>
                  <a:cubicBezTo>
                    <a:pt x="286" y="619"/>
                    <a:pt x="453" y="1429"/>
                    <a:pt x="524" y="2120"/>
                  </a:cubicBezTo>
                  <a:lnTo>
                    <a:pt x="2406" y="2120"/>
                  </a:lnTo>
                  <a:cubicBezTo>
                    <a:pt x="1977" y="1096"/>
                    <a:pt x="1096" y="31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5"/>
            <p:cNvSpPr/>
            <p:nvPr/>
          </p:nvSpPr>
          <p:spPr>
            <a:xfrm>
              <a:off x="5514959" y="1693466"/>
              <a:ext cx="76675" cy="56254"/>
            </a:xfrm>
            <a:custGeom>
              <a:avLst/>
              <a:gdLst/>
              <a:ahLst/>
              <a:cxnLst/>
              <a:rect l="l" t="t" r="r" b="b"/>
              <a:pathLst>
                <a:path w="2144" h="1573" extrusionOk="0">
                  <a:moveTo>
                    <a:pt x="120" y="1"/>
                  </a:moveTo>
                  <a:cubicBezTo>
                    <a:pt x="0" y="501"/>
                    <a:pt x="0" y="1048"/>
                    <a:pt x="120" y="1572"/>
                  </a:cubicBezTo>
                  <a:lnTo>
                    <a:pt x="2144" y="1572"/>
                  </a:lnTo>
                  <a:cubicBezTo>
                    <a:pt x="2120" y="1048"/>
                    <a:pt x="2120" y="501"/>
                    <a:pt x="2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5"/>
            <p:cNvSpPr/>
            <p:nvPr/>
          </p:nvSpPr>
          <p:spPr>
            <a:xfrm>
              <a:off x="5705722" y="1693466"/>
              <a:ext cx="76711" cy="56254"/>
            </a:xfrm>
            <a:custGeom>
              <a:avLst/>
              <a:gdLst/>
              <a:ahLst/>
              <a:cxnLst/>
              <a:rect l="l" t="t" r="r" b="b"/>
              <a:pathLst>
                <a:path w="2145" h="1573" extrusionOk="0">
                  <a:moveTo>
                    <a:pt x="1" y="1"/>
                  </a:moveTo>
                  <a:cubicBezTo>
                    <a:pt x="25" y="501"/>
                    <a:pt x="25" y="1048"/>
                    <a:pt x="1" y="1572"/>
                  </a:cubicBezTo>
                  <a:lnTo>
                    <a:pt x="2025" y="1572"/>
                  </a:lnTo>
                  <a:cubicBezTo>
                    <a:pt x="2144" y="1048"/>
                    <a:pt x="2144" y="501"/>
                    <a:pt x="20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5"/>
            <p:cNvSpPr/>
            <p:nvPr/>
          </p:nvSpPr>
          <p:spPr>
            <a:xfrm>
              <a:off x="5615455" y="1693466"/>
              <a:ext cx="66482" cy="56254"/>
            </a:xfrm>
            <a:custGeom>
              <a:avLst/>
              <a:gdLst/>
              <a:ahLst/>
              <a:cxnLst/>
              <a:rect l="l" t="t" r="r" b="b"/>
              <a:pathLst>
                <a:path w="1859" h="1573" extrusionOk="0">
                  <a:moveTo>
                    <a:pt x="24" y="1"/>
                  </a:moveTo>
                  <a:cubicBezTo>
                    <a:pt x="1" y="524"/>
                    <a:pt x="1" y="1048"/>
                    <a:pt x="24" y="1572"/>
                  </a:cubicBezTo>
                  <a:lnTo>
                    <a:pt x="1834" y="1572"/>
                  </a:lnTo>
                  <a:cubicBezTo>
                    <a:pt x="1858" y="1048"/>
                    <a:pt x="1858" y="524"/>
                    <a:pt x="1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1" name="Google Shape;1561;p35"/>
          <p:cNvGrpSpPr/>
          <p:nvPr/>
        </p:nvGrpSpPr>
        <p:grpSpPr>
          <a:xfrm>
            <a:off x="3855176" y="3679316"/>
            <a:ext cx="334816" cy="334867"/>
            <a:chOff x="3338019" y="1437970"/>
            <a:chExt cx="416490" cy="416501"/>
          </a:xfrm>
        </p:grpSpPr>
        <p:sp>
          <p:nvSpPr>
            <p:cNvPr id="1562" name="Google Shape;1562;p35"/>
            <p:cNvSpPr/>
            <p:nvPr/>
          </p:nvSpPr>
          <p:spPr>
            <a:xfrm>
              <a:off x="3338019" y="1538466"/>
              <a:ext cx="416490" cy="190793"/>
            </a:xfrm>
            <a:custGeom>
              <a:avLst/>
              <a:gdLst/>
              <a:ahLst/>
              <a:cxnLst/>
              <a:rect l="l" t="t" r="r" b="b"/>
              <a:pathLst>
                <a:path w="11646" h="5335" extrusionOk="0">
                  <a:moveTo>
                    <a:pt x="334" y="0"/>
                  </a:moveTo>
                  <a:cubicBezTo>
                    <a:pt x="144" y="0"/>
                    <a:pt x="1" y="167"/>
                    <a:pt x="1" y="358"/>
                  </a:cubicBezTo>
                  <a:lnTo>
                    <a:pt x="1" y="5335"/>
                  </a:lnTo>
                  <a:lnTo>
                    <a:pt x="11646" y="5335"/>
                  </a:lnTo>
                  <a:lnTo>
                    <a:pt x="11646" y="358"/>
                  </a:lnTo>
                  <a:cubicBezTo>
                    <a:pt x="11646" y="167"/>
                    <a:pt x="11479" y="0"/>
                    <a:pt x="11289" y="0"/>
                  </a:cubicBezTo>
                  <a:lnTo>
                    <a:pt x="9693" y="0"/>
                  </a:lnTo>
                  <a:lnTo>
                    <a:pt x="9693" y="905"/>
                  </a:lnTo>
                  <a:cubicBezTo>
                    <a:pt x="9693" y="1262"/>
                    <a:pt x="9503" y="1596"/>
                    <a:pt x="9193" y="1763"/>
                  </a:cubicBezTo>
                  <a:cubicBezTo>
                    <a:pt x="9288" y="2096"/>
                    <a:pt x="9193" y="2453"/>
                    <a:pt x="8931" y="2715"/>
                  </a:cubicBezTo>
                  <a:lnTo>
                    <a:pt x="8193" y="3477"/>
                  </a:lnTo>
                  <a:cubicBezTo>
                    <a:pt x="7997" y="3673"/>
                    <a:pt x="7736" y="3775"/>
                    <a:pt x="7477" y="3775"/>
                  </a:cubicBezTo>
                  <a:cubicBezTo>
                    <a:pt x="7389" y="3775"/>
                    <a:pt x="7301" y="3763"/>
                    <a:pt x="7216" y="3739"/>
                  </a:cubicBezTo>
                  <a:cubicBezTo>
                    <a:pt x="7050" y="4049"/>
                    <a:pt x="6716" y="4239"/>
                    <a:pt x="6359" y="4239"/>
                  </a:cubicBezTo>
                  <a:lnTo>
                    <a:pt x="5287" y="4239"/>
                  </a:lnTo>
                  <a:cubicBezTo>
                    <a:pt x="4906" y="4239"/>
                    <a:pt x="4597" y="4049"/>
                    <a:pt x="4430" y="3739"/>
                  </a:cubicBezTo>
                  <a:cubicBezTo>
                    <a:pt x="4344" y="3764"/>
                    <a:pt x="4255" y="3776"/>
                    <a:pt x="4165" y="3776"/>
                  </a:cubicBezTo>
                  <a:cubicBezTo>
                    <a:pt x="3909" y="3776"/>
                    <a:pt x="3654" y="3678"/>
                    <a:pt x="3478" y="3501"/>
                  </a:cubicBezTo>
                  <a:lnTo>
                    <a:pt x="2715" y="2739"/>
                  </a:lnTo>
                  <a:cubicBezTo>
                    <a:pt x="2454" y="2477"/>
                    <a:pt x="2358" y="2096"/>
                    <a:pt x="2454" y="1763"/>
                  </a:cubicBezTo>
                  <a:cubicBezTo>
                    <a:pt x="2144" y="1596"/>
                    <a:pt x="1953" y="1262"/>
                    <a:pt x="1953" y="905"/>
                  </a:cubicBez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5"/>
            <p:cNvSpPr/>
            <p:nvPr/>
          </p:nvSpPr>
          <p:spPr>
            <a:xfrm>
              <a:off x="3338019" y="1753084"/>
              <a:ext cx="416490" cy="101387"/>
            </a:xfrm>
            <a:custGeom>
              <a:avLst/>
              <a:gdLst/>
              <a:ahLst/>
              <a:cxnLst/>
              <a:rect l="l" t="t" r="r" b="b"/>
              <a:pathLst>
                <a:path w="11646" h="2835" extrusionOk="0">
                  <a:moveTo>
                    <a:pt x="1" y="1"/>
                  </a:moveTo>
                  <a:lnTo>
                    <a:pt x="1" y="1025"/>
                  </a:lnTo>
                  <a:cubicBezTo>
                    <a:pt x="1" y="1215"/>
                    <a:pt x="144" y="1382"/>
                    <a:pt x="334" y="1382"/>
                  </a:cubicBezTo>
                  <a:lnTo>
                    <a:pt x="4787" y="1382"/>
                  </a:lnTo>
                  <a:lnTo>
                    <a:pt x="4787" y="2144"/>
                  </a:lnTo>
                  <a:lnTo>
                    <a:pt x="3740" y="2144"/>
                  </a:lnTo>
                  <a:cubicBezTo>
                    <a:pt x="3549" y="2144"/>
                    <a:pt x="3382" y="2287"/>
                    <a:pt x="3382" y="2477"/>
                  </a:cubicBezTo>
                  <a:cubicBezTo>
                    <a:pt x="3382" y="2668"/>
                    <a:pt x="3549" y="2834"/>
                    <a:pt x="3740" y="2834"/>
                  </a:cubicBezTo>
                  <a:lnTo>
                    <a:pt x="7907" y="2834"/>
                  </a:lnTo>
                  <a:cubicBezTo>
                    <a:pt x="8098" y="2834"/>
                    <a:pt x="8240" y="2668"/>
                    <a:pt x="8240" y="2477"/>
                  </a:cubicBezTo>
                  <a:cubicBezTo>
                    <a:pt x="8240" y="2287"/>
                    <a:pt x="8098" y="2144"/>
                    <a:pt x="7907" y="2144"/>
                  </a:cubicBezTo>
                  <a:lnTo>
                    <a:pt x="6835" y="2144"/>
                  </a:lnTo>
                  <a:lnTo>
                    <a:pt x="6835" y="1382"/>
                  </a:lnTo>
                  <a:lnTo>
                    <a:pt x="11289" y="1382"/>
                  </a:lnTo>
                  <a:cubicBezTo>
                    <a:pt x="11479" y="1382"/>
                    <a:pt x="11646" y="1215"/>
                    <a:pt x="11646" y="1025"/>
                  </a:cubicBezTo>
                  <a:lnTo>
                    <a:pt x="116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5"/>
            <p:cNvSpPr/>
            <p:nvPr/>
          </p:nvSpPr>
          <p:spPr>
            <a:xfrm>
              <a:off x="3431720" y="1437970"/>
              <a:ext cx="228272" cy="227414"/>
            </a:xfrm>
            <a:custGeom>
              <a:avLst/>
              <a:gdLst/>
              <a:ahLst/>
              <a:cxnLst/>
              <a:rect l="l" t="t" r="r" b="b"/>
              <a:pathLst>
                <a:path w="6383" h="6359" extrusionOk="0">
                  <a:moveTo>
                    <a:pt x="3191" y="2001"/>
                  </a:moveTo>
                  <a:cubicBezTo>
                    <a:pt x="3834" y="2001"/>
                    <a:pt x="4358" y="2525"/>
                    <a:pt x="4358" y="3168"/>
                  </a:cubicBezTo>
                  <a:cubicBezTo>
                    <a:pt x="4358" y="3810"/>
                    <a:pt x="3834" y="4358"/>
                    <a:pt x="3191" y="4358"/>
                  </a:cubicBezTo>
                  <a:lnTo>
                    <a:pt x="3168" y="4358"/>
                  </a:lnTo>
                  <a:cubicBezTo>
                    <a:pt x="2525" y="4334"/>
                    <a:pt x="2024" y="3810"/>
                    <a:pt x="2024" y="3168"/>
                  </a:cubicBezTo>
                  <a:cubicBezTo>
                    <a:pt x="2024" y="2548"/>
                    <a:pt x="2525" y="2024"/>
                    <a:pt x="3168" y="2001"/>
                  </a:cubicBezTo>
                  <a:close/>
                  <a:moveTo>
                    <a:pt x="2667" y="0"/>
                  </a:moveTo>
                  <a:cubicBezTo>
                    <a:pt x="2501" y="0"/>
                    <a:pt x="2358" y="119"/>
                    <a:pt x="2334" y="262"/>
                  </a:cubicBezTo>
                  <a:lnTo>
                    <a:pt x="2263" y="953"/>
                  </a:lnTo>
                  <a:lnTo>
                    <a:pt x="1739" y="524"/>
                  </a:lnTo>
                  <a:cubicBezTo>
                    <a:pt x="1682" y="479"/>
                    <a:pt x="1610" y="455"/>
                    <a:pt x="1537" y="455"/>
                  </a:cubicBezTo>
                  <a:cubicBezTo>
                    <a:pt x="1456" y="455"/>
                    <a:pt x="1373" y="485"/>
                    <a:pt x="1310" y="548"/>
                  </a:cubicBezTo>
                  <a:lnTo>
                    <a:pt x="548" y="1310"/>
                  </a:lnTo>
                  <a:cubicBezTo>
                    <a:pt x="453" y="1429"/>
                    <a:pt x="429" y="1596"/>
                    <a:pt x="548" y="1739"/>
                  </a:cubicBezTo>
                  <a:lnTo>
                    <a:pt x="953" y="2263"/>
                  </a:lnTo>
                  <a:lnTo>
                    <a:pt x="286" y="2334"/>
                  </a:lnTo>
                  <a:cubicBezTo>
                    <a:pt x="119" y="2334"/>
                    <a:pt x="0" y="2477"/>
                    <a:pt x="0" y="2644"/>
                  </a:cubicBezTo>
                  <a:lnTo>
                    <a:pt x="0" y="3715"/>
                  </a:lnTo>
                  <a:cubicBezTo>
                    <a:pt x="0" y="3882"/>
                    <a:pt x="119" y="4025"/>
                    <a:pt x="286" y="4025"/>
                  </a:cubicBezTo>
                  <a:lnTo>
                    <a:pt x="977" y="4096"/>
                  </a:lnTo>
                  <a:lnTo>
                    <a:pt x="548" y="4644"/>
                  </a:lnTo>
                  <a:cubicBezTo>
                    <a:pt x="453" y="4763"/>
                    <a:pt x="453" y="4954"/>
                    <a:pt x="572" y="5049"/>
                  </a:cubicBezTo>
                  <a:lnTo>
                    <a:pt x="1334" y="5811"/>
                  </a:lnTo>
                  <a:cubicBezTo>
                    <a:pt x="1397" y="5874"/>
                    <a:pt x="1473" y="5903"/>
                    <a:pt x="1552" y="5903"/>
                  </a:cubicBezTo>
                  <a:cubicBezTo>
                    <a:pt x="1622" y="5903"/>
                    <a:pt x="1695" y="5880"/>
                    <a:pt x="1763" y="5835"/>
                  </a:cubicBezTo>
                  <a:lnTo>
                    <a:pt x="2263" y="5430"/>
                  </a:lnTo>
                  <a:lnTo>
                    <a:pt x="2334" y="6073"/>
                  </a:lnTo>
                  <a:cubicBezTo>
                    <a:pt x="2358" y="6240"/>
                    <a:pt x="2501" y="6359"/>
                    <a:pt x="2667" y="6359"/>
                  </a:cubicBezTo>
                  <a:lnTo>
                    <a:pt x="3739" y="6359"/>
                  </a:lnTo>
                  <a:cubicBezTo>
                    <a:pt x="3906" y="6359"/>
                    <a:pt x="4025" y="6240"/>
                    <a:pt x="4049" y="6073"/>
                  </a:cubicBezTo>
                  <a:lnTo>
                    <a:pt x="4120" y="5406"/>
                  </a:lnTo>
                  <a:lnTo>
                    <a:pt x="4644" y="5835"/>
                  </a:lnTo>
                  <a:cubicBezTo>
                    <a:pt x="4712" y="5880"/>
                    <a:pt x="4784" y="5903"/>
                    <a:pt x="4855" y="5903"/>
                  </a:cubicBezTo>
                  <a:cubicBezTo>
                    <a:pt x="4934" y="5903"/>
                    <a:pt x="5010" y="5874"/>
                    <a:pt x="5073" y="5811"/>
                  </a:cubicBezTo>
                  <a:lnTo>
                    <a:pt x="5835" y="5049"/>
                  </a:lnTo>
                  <a:cubicBezTo>
                    <a:pt x="5954" y="4930"/>
                    <a:pt x="5954" y="4739"/>
                    <a:pt x="5859" y="4620"/>
                  </a:cubicBezTo>
                  <a:lnTo>
                    <a:pt x="5430" y="4096"/>
                  </a:lnTo>
                  <a:lnTo>
                    <a:pt x="6097" y="4025"/>
                  </a:lnTo>
                  <a:cubicBezTo>
                    <a:pt x="6263" y="4001"/>
                    <a:pt x="6383" y="3882"/>
                    <a:pt x="6383" y="3715"/>
                  </a:cubicBezTo>
                  <a:lnTo>
                    <a:pt x="6383" y="2644"/>
                  </a:lnTo>
                  <a:cubicBezTo>
                    <a:pt x="6383" y="2477"/>
                    <a:pt x="6263" y="2334"/>
                    <a:pt x="6097" y="2334"/>
                  </a:cubicBezTo>
                  <a:lnTo>
                    <a:pt x="5430" y="2239"/>
                  </a:lnTo>
                  <a:lnTo>
                    <a:pt x="5859" y="1715"/>
                  </a:lnTo>
                  <a:cubicBezTo>
                    <a:pt x="5954" y="1596"/>
                    <a:pt x="5954" y="1405"/>
                    <a:pt x="5835" y="1286"/>
                  </a:cubicBezTo>
                  <a:lnTo>
                    <a:pt x="5073" y="548"/>
                  </a:lnTo>
                  <a:cubicBezTo>
                    <a:pt x="5007" y="482"/>
                    <a:pt x="4920" y="446"/>
                    <a:pt x="4835" y="446"/>
                  </a:cubicBezTo>
                  <a:cubicBezTo>
                    <a:pt x="4766" y="446"/>
                    <a:pt x="4698" y="470"/>
                    <a:pt x="4644" y="524"/>
                  </a:cubicBezTo>
                  <a:lnTo>
                    <a:pt x="4120" y="929"/>
                  </a:lnTo>
                  <a:lnTo>
                    <a:pt x="4049" y="262"/>
                  </a:lnTo>
                  <a:cubicBezTo>
                    <a:pt x="4025" y="119"/>
                    <a:pt x="3906" y="0"/>
                    <a:pt x="37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5" name="Google Shape;1565;p35"/>
          <p:cNvSpPr/>
          <p:nvPr/>
        </p:nvSpPr>
        <p:spPr>
          <a:xfrm>
            <a:off x="4725421" y="2517687"/>
            <a:ext cx="655500" cy="6555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35"/>
          <p:cNvSpPr/>
          <p:nvPr/>
        </p:nvSpPr>
        <p:spPr>
          <a:xfrm>
            <a:off x="4725421" y="1516375"/>
            <a:ext cx="655500" cy="6555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67" name="Google Shape;1567;p35"/>
          <p:cNvGrpSpPr/>
          <p:nvPr/>
        </p:nvGrpSpPr>
        <p:grpSpPr>
          <a:xfrm>
            <a:off x="4929123" y="1674955"/>
            <a:ext cx="248094" cy="338339"/>
            <a:chOff x="1982107" y="2075887"/>
            <a:chExt cx="264070" cy="417033"/>
          </a:xfrm>
        </p:grpSpPr>
        <p:sp>
          <p:nvSpPr>
            <p:cNvPr id="1568" name="Google Shape;1568;p35"/>
            <p:cNvSpPr/>
            <p:nvPr/>
          </p:nvSpPr>
          <p:spPr>
            <a:xfrm>
              <a:off x="2150769" y="2075887"/>
              <a:ext cx="24712" cy="92839"/>
            </a:xfrm>
            <a:custGeom>
              <a:avLst/>
              <a:gdLst/>
              <a:ahLst/>
              <a:cxnLst/>
              <a:rect l="l" t="t" r="r" b="b"/>
              <a:pathLst>
                <a:path w="691" h="2596" extrusionOk="0">
                  <a:moveTo>
                    <a:pt x="357" y="0"/>
                  </a:moveTo>
                  <a:cubicBezTo>
                    <a:pt x="167" y="0"/>
                    <a:pt x="0" y="167"/>
                    <a:pt x="0" y="357"/>
                  </a:cubicBezTo>
                  <a:lnTo>
                    <a:pt x="0" y="2263"/>
                  </a:lnTo>
                  <a:cubicBezTo>
                    <a:pt x="0" y="2453"/>
                    <a:pt x="167" y="2596"/>
                    <a:pt x="357" y="2596"/>
                  </a:cubicBezTo>
                  <a:cubicBezTo>
                    <a:pt x="548" y="2596"/>
                    <a:pt x="691" y="2453"/>
                    <a:pt x="691" y="2263"/>
                  </a:cubicBezTo>
                  <a:lnTo>
                    <a:pt x="691" y="357"/>
                  </a:lnTo>
                  <a:cubicBezTo>
                    <a:pt x="691" y="167"/>
                    <a:pt x="548" y="0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5"/>
            <p:cNvSpPr/>
            <p:nvPr/>
          </p:nvSpPr>
          <p:spPr>
            <a:xfrm>
              <a:off x="2053671" y="2075887"/>
              <a:ext cx="23889" cy="92839"/>
            </a:xfrm>
            <a:custGeom>
              <a:avLst/>
              <a:gdLst/>
              <a:ahLst/>
              <a:cxnLst/>
              <a:rect l="l" t="t" r="r" b="b"/>
              <a:pathLst>
                <a:path w="668" h="2596" extrusionOk="0">
                  <a:moveTo>
                    <a:pt x="334" y="0"/>
                  </a:moveTo>
                  <a:cubicBezTo>
                    <a:pt x="143" y="0"/>
                    <a:pt x="0" y="167"/>
                    <a:pt x="0" y="357"/>
                  </a:cubicBezTo>
                  <a:lnTo>
                    <a:pt x="0" y="2263"/>
                  </a:lnTo>
                  <a:cubicBezTo>
                    <a:pt x="0" y="2453"/>
                    <a:pt x="143" y="2596"/>
                    <a:pt x="334" y="2596"/>
                  </a:cubicBezTo>
                  <a:cubicBezTo>
                    <a:pt x="524" y="2596"/>
                    <a:pt x="667" y="2453"/>
                    <a:pt x="667" y="2263"/>
                  </a:cubicBezTo>
                  <a:lnTo>
                    <a:pt x="667" y="357"/>
                  </a:lnTo>
                  <a:cubicBezTo>
                    <a:pt x="667" y="167"/>
                    <a:pt x="524" y="0"/>
                    <a:pt x="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5"/>
            <p:cNvSpPr/>
            <p:nvPr/>
          </p:nvSpPr>
          <p:spPr>
            <a:xfrm>
              <a:off x="2102202" y="2075887"/>
              <a:ext cx="24748" cy="44310"/>
            </a:xfrm>
            <a:custGeom>
              <a:avLst/>
              <a:gdLst/>
              <a:ahLst/>
              <a:cxnLst/>
              <a:rect l="l" t="t" r="r" b="b"/>
              <a:pathLst>
                <a:path w="692" h="1239" extrusionOk="0">
                  <a:moveTo>
                    <a:pt x="334" y="0"/>
                  </a:moveTo>
                  <a:cubicBezTo>
                    <a:pt x="144" y="0"/>
                    <a:pt x="1" y="167"/>
                    <a:pt x="1" y="357"/>
                  </a:cubicBezTo>
                  <a:lnTo>
                    <a:pt x="1" y="905"/>
                  </a:lnTo>
                  <a:cubicBezTo>
                    <a:pt x="1" y="1096"/>
                    <a:pt x="144" y="1239"/>
                    <a:pt x="334" y="1239"/>
                  </a:cubicBezTo>
                  <a:cubicBezTo>
                    <a:pt x="525" y="1239"/>
                    <a:pt x="691" y="1096"/>
                    <a:pt x="691" y="905"/>
                  </a:cubicBezTo>
                  <a:lnTo>
                    <a:pt x="691" y="357"/>
                  </a:lnTo>
                  <a:cubicBezTo>
                    <a:pt x="691" y="167"/>
                    <a:pt x="525" y="0"/>
                    <a:pt x="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5"/>
            <p:cNvSpPr/>
            <p:nvPr/>
          </p:nvSpPr>
          <p:spPr>
            <a:xfrm>
              <a:off x="2102202" y="2144875"/>
              <a:ext cx="24748" cy="23854"/>
            </a:xfrm>
            <a:custGeom>
              <a:avLst/>
              <a:gdLst/>
              <a:ahLst/>
              <a:cxnLst/>
              <a:rect l="l" t="t" r="r" b="b"/>
              <a:pathLst>
                <a:path w="692" h="667" extrusionOk="0">
                  <a:moveTo>
                    <a:pt x="334" y="0"/>
                  </a:moveTo>
                  <a:cubicBezTo>
                    <a:pt x="144" y="0"/>
                    <a:pt x="1" y="143"/>
                    <a:pt x="1" y="334"/>
                  </a:cubicBezTo>
                  <a:cubicBezTo>
                    <a:pt x="1" y="524"/>
                    <a:pt x="144" y="667"/>
                    <a:pt x="334" y="667"/>
                  </a:cubicBezTo>
                  <a:cubicBezTo>
                    <a:pt x="525" y="667"/>
                    <a:pt x="691" y="524"/>
                    <a:pt x="691" y="334"/>
                  </a:cubicBezTo>
                  <a:cubicBezTo>
                    <a:pt x="691" y="143"/>
                    <a:pt x="525" y="0"/>
                    <a:pt x="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5"/>
            <p:cNvSpPr/>
            <p:nvPr/>
          </p:nvSpPr>
          <p:spPr>
            <a:xfrm>
              <a:off x="1992336" y="2278560"/>
              <a:ext cx="243614" cy="214360"/>
            </a:xfrm>
            <a:custGeom>
              <a:avLst/>
              <a:gdLst/>
              <a:ahLst/>
              <a:cxnLst/>
              <a:rect l="l" t="t" r="r" b="b"/>
              <a:pathLst>
                <a:path w="6812" h="5994" extrusionOk="0">
                  <a:moveTo>
                    <a:pt x="1" y="1"/>
                  </a:moveTo>
                  <a:lnTo>
                    <a:pt x="2382" y="2859"/>
                  </a:lnTo>
                  <a:lnTo>
                    <a:pt x="2382" y="5645"/>
                  </a:lnTo>
                  <a:cubicBezTo>
                    <a:pt x="2382" y="5848"/>
                    <a:pt x="2539" y="5994"/>
                    <a:pt x="2721" y="5994"/>
                  </a:cubicBezTo>
                  <a:cubicBezTo>
                    <a:pt x="2774" y="5994"/>
                    <a:pt x="2829" y="5981"/>
                    <a:pt x="2882" y="5955"/>
                  </a:cubicBezTo>
                  <a:cubicBezTo>
                    <a:pt x="3549" y="5621"/>
                    <a:pt x="3192" y="5788"/>
                    <a:pt x="4240" y="5264"/>
                  </a:cubicBezTo>
                  <a:cubicBezTo>
                    <a:pt x="4359" y="5216"/>
                    <a:pt x="4430" y="5097"/>
                    <a:pt x="4430" y="4978"/>
                  </a:cubicBezTo>
                  <a:lnTo>
                    <a:pt x="4430" y="2859"/>
                  </a:lnTo>
                  <a:lnTo>
                    <a:pt x="68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5"/>
            <p:cNvSpPr/>
            <p:nvPr/>
          </p:nvSpPr>
          <p:spPr>
            <a:xfrm>
              <a:off x="1982107" y="2201918"/>
              <a:ext cx="264070" cy="51999"/>
            </a:xfrm>
            <a:custGeom>
              <a:avLst/>
              <a:gdLst/>
              <a:ahLst/>
              <a:cxnLst/>
              <a:rect l="l" t="t" r="r" b="b"/>
              <a:pathLst>
                <a:path w="7384" h="1454" extrusionOk="0">
                  <a:moveTo>
                    <a:pt x="334" y="1"/>
                  </a:moveTo>
                  <a:cubicBezTo>
                    <a:pt x="144" y="1"/>
                    <a:pt x="1" y="144"/>
                    <a:pt x="1" y="334"/>
                  </a:cubicBezTo>
                  <a:lnTo>
                    <a:pt x="1" y="1453"/>
                  </a:lnTo>
                  <a:lnTo>
                    <a:pt x="7383" y="1453"/>
                  </a:lnTo>
                  <a:lnTo>
                    <a:pt x="7383" y="334"/>
                  </a:lnTo>
                  <a:cubicBezTo>
                    <a:pt x="7383" y="144"/>
                    <a:pt x="7241" y="1"/>
                    <a:pt x="70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4" name="Google Shape;1574;p35"/>
          <p:cNvGrpSpPr/>
          <p:nvPr/>
        </p:nvGrpSpPr>
        <p:grpSpPr>
          <a:xfrm>
            <a:off x="4884003" y="2676281"/>
            <a:ext cx="338334" cy="338311"/>
            <a:chOff x="4003189" y="2735942"/>
            <a:chExt cx="418213" cy="416639"/>
          </a:xfrm>
        </p:grpSpPr>
        <p:sp>
          <p:nvSpPr>
            <p:cNvPr id="1575" name="Google Shape;1575;p35"/>
            <p:cNvSpPr/>
            <p:nvPr/>
          </p:nvSpPr>
          <p:spPr>
            <a:xfrm>
              <a:off x="4003189" y="2735942"/>
              <a:ext cx="232564" cy="231669"/>
            </a:xfrm>
            <a:custGeom>
              <a:avLst/>
              <a:gdLst/>
              <a:ahLst/>
              <a:cxnLst/>
              <a:rect l="l" t="t" r="r" b="b"/>
              <a:pathLst>
                <a:path w="6503" h="6478" extrusionOk="0">
                  <a:moveTo>
                    <a:pt x="3263" y="2215"/>
                  </a:moveTo>
                  <a:cubicBezTo>
                    <a:pt x="3835" y="2215"/>
                    <a:pt x="4287" y="2691"/>
                    <a:pt x="4287" y="3239"/>
                  </a:cubicBezTo>
                  <a:cubicBezTo>
                    <a:pt x="4287" y="3811"/>
                    <a:pt x="3835" y="4287"/>
                    <a:pt x="3263" y="4287"/>
                  </a:cubicBezTo>
                  <a:cubicBezTo>
                    <a:pt x="2692" y="4287"/>
                    <a:pt x="2216" y="3811"/>
                    <a:pt x="2216" y="3239"/>
                  </a:cubicBezTo>
                  <a:cubicBezTo>
                    <a:pt x="2216" y="2691"/>
                    <a:pt x="2692" y="2215"/>
                    <a:pt x="3263" y="2215"/>
                  </a:cubicBezTo>
                  <a:close/>
                  <a:moveTo>
                    <a:pt x="2716" y="0"/>
                  </a:moveTo>
                  <a:cubicBezTo>
                    <a:pt x="2525" y="0"/>
                    <a:pt x="2382" y="143"/>
                    <a:pt x="2358" y="310"/>
                  </a:cubicBezTo>
                  <a:lnTo>
                    <a:pt x="2287" y="953"/>
                  </a:lnTo>
                  <a:lnTo>
                    <a:pt x="1787" y="548"/>
                  </a:lnTo>
                  <a:cubicBezTo>
                    <a:pt x="1719" y="503"/>
                    <a:pt x="1641" y="479"/>
                    <a:pt x="1565" y="479"/>
                  </a:cubicBezTo>
                  <a:cubicBezTo>
                    <a:pt x="1480" y="479"/>
                    <a:pt x="1397" y="509"/>
                    <a:pt x="1334" y="572"/>
                  </a:cubicBezTo>
                  <a:lnTo>
                    <a:pt x="572" y="1358"/>
                  </a:lnTo>
                  <a:cubicBezTo>
                    <a:pt x="453" y="1477"/>
                    <a:pt x="429" y="1667"/>
                    <a:pt x="548" y="1810"/>
                  </a:cubicBezTo>
                  <a:lnTo>
                    <a:pt x="930" y="2310"/>
                  </a:lnTo>
                  <a:lnTo>
                    <a:pt x="310" y="2358"/>
                  </a:lnTo>
                  <a:cubicBezTo>
                    <a:pt x="144" y="2382"/>
                    <a:pt x="1" y="2525"/>
                    <a:pt x="1" y="2715"/>
                  </a:cubicBezTo>
                  <a:lnTo>
                    <a:pt x="1" y="3787"/>
                  </a:lnTo>
                  <a:cubicBezTo>
                    <a:pt x="1" y="3977"/>
                    <a:pt x="144" y="4120"/>
                    <a:pt x="310" y="4120"/>
                  </a:cubicBezTo>
                  <a:lnTo>
                    <a:pt x="953" y="4192"/>
                  </a:lnTo>
                  <a:lnTo>
                    <a:pt x="548" y="4716"/>
                  </a:lnTo>
                  <a:cubicBezTo>
                    <a:pt x="429" y="4835"/>
                    <a:pt x="453" y="5049"/>
                    <a:pt x="572" y="5168"/>
                  </a:cubicBezTo>
                  <a:lnTo>
                    <a:pt x="1334" y="5930"/>
                  </a:lnTo>
                  <a:cubicBezTo>
                    <a:pt x="1413" y="5995"/>
                    <a:pt x="1506" y="6032"/>
                    <a:pt x="1597" y="6032"/>
                  </a:cubicBezTo>
                  <a:cubicBezTo>
                    <a:pt x="1672" y="6032"/>
                    <a:pt x="1746" y="6008"/>
                    <a:pt x="1811" y="5954"/>
                  </a:cubicBezTo>
                  <a:lnTo>
                    <a:pt x="2287" y="5549"/>
                  </a:lnTo>
                  <a:lnTo>
                    <a:pt x="2358" y="6192"/>
                  </a:lnTo>
                  <a:cubicBezTo>
                    <a:pt x="2382" y="6359"/>
                    <a:pt x="2525" y="6478"/>
                    <a:pt x="2716" y="6478"/>
                  </a:cubicBezTo>
                  <a:lnTo>
                    <a:pt x="3787" y="6478"/>
                  </a:lnTo>
                  <a:cubicBezTo>
                    <a:pt x="3978" y="6478"/>
                    <a:pt x="4121" y="6359"/>
                    <a:pt x="4144" y="6192"/>
                  </a:cubicBezTo>
                  <a:lnTo>
                    <a:pt x="4216" y="5549"/>
                  </a:lnTo>
                  <a:lnTo>
                    <a:pt x="4716" y="5954"/>
                  </a:lnTo>
                  <a:cubicBezTo>
                    <a:pt x="4783" y="5999"/>
                    <a:pt x="4862" y="6023"/>
                    <a:pt x="4938" y="6023"/>
                  </a:cubicBezTo>
                  <a:cubicBezTo>
                    <a:pt x="5023" y="6023"/>
                    <a:pt x="5106" y="5993"/>
                    <a:pt x="5169" y="5930"/>
                  </a:cubicBezTo>
                  <a:lnTo>
                    <a:pt x="5931" y="5144"/>
                  </a:lnTo>
                  <a:cubicBezTo>
                    <a:pt x="6073" y="5025"/>
                    <a:pt x="6073" y="4835"/>
                    <a:pt x="5954" y="4692"/>
                  </a:cubicBezTo>
                  <a:lnTo>
                    <a:pt x="5573" y="4192"/>
                  </a:lnTo>
                  <a:lnTo>
                    <a:pt x="6193" y="4120"/>
                  </a:lnTo>
                  <a:cubicBezTo>
                    <a:pt x="6383" y="4120"/>
                    <a:pt x="6502" y="3977"/>
                    <a:pt x="6502" y="3787"/>
                  </a:cubicBezTo>
                  <a:lnTo>
                    <a:pt x="6502" y="2715"/>
                  </a:lnTo>
                  <a:cubicBezTo>
                    <a:pt x="6502" y="2525"/>
                    <a:pt x="6383" y="2382"/>
                    <a:pt x="6193" y="2382"/>
                  </a:cubicBezTo>
                  <a:lnTo>
                    <a:pt x="5550" y="2310"/>
                  </a:lnTo>
                  <a:lnTo>
                    <a:pt x="5954" y="1786"/>
                  </a:lnTo>
                  <a:cubicBezTo>
                    <a:pt x="6073" y="1667"/>
                    <a:pt x="6050" y="1453"/>
                    <a:pt x="5931" y="1334"/>
                  </a:cubicBezTo>
                  <a:lnTo>
                    <a:pt x="5169" y="572"/>
                  </a:lnTo>
                  <a:cubicBezTo>
                    <a:pt x="5090" y="506"/>
                    <a:pt x="4997" y="470"/>
                    <a:pt x="4910" y="470"/>
                  </a:cubicBezTo>
                  <a:cubicBezTo>
                    <a:pt x="4838" y="470"/>
                    <a:pt x="4770" y="494"/>
                    <a:pt x="4716" y="548"/>
                  </a:cubicBezTo>
                  <a:lnTo>
                    <a:pt x="4216" y="953"/>
                  </a:lnTo>
                  <a:lnTo>
                    <a:pt x="4144" y="310"/>
                  </a:lnTo>
                  <a:cubicBezTo>
                    <a:pt x="4121" y="143"/>
                    <a:pt x="3978" y="0"/>
                    <a:pt x="37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5"/>
            <p:cNvSpPr/>
            <p:nvPr/>
          </p:nvSpPr>
          <p:spPr>
            <a:xfrm>
              <a:off x="4188874" y="2924023"/>
              <a:ext cx="232528" cy="228558"/>
            </a:xfrm>
            <a:custGeom>
              <a:avLst/>
              <a:gdLst/>
              <a:ahLst/>
              <a:cxnLst/>
              <a:rect l="l" t="t" r="r" b="b"/>
              <a:pathLst>
                <a:path w="6502" h="6391" extrusionOk="0">
                  <a:moveTo>
                    <a:pt x="3263" y="2178"/>
                  </a:moveTo>
                  <a:cubicBezTo>
                    <a:pt x="3659" y="2178"/>
                    <a:pt x="4032" y="2423"/>
                    <a:pt x="4192" y="2814"/>
                  </a:cubicBezTo>
                  <a:cubicBezTo>
                    <a:pt x="4406" y="3338"/>
                    <a:pt x="4168" y="3934"/>
                    <a:pt x="3644" y="4148"/>
                  </a:cubicBezTo>
                  <a:cubicBezTo>
                    <a:pt x="3514" y="4201"/>
                    <a:pt x="3379" y="4226"/>
                    <a:pt x="3247" y="4226"/>
                  </a:cubicBezTo>
                  <a:cubicBezTo>
                    <a:pt x="2846" y="4226"/>
                    <a:pt x="2466" y="3994"/>
                    <a:pt x="2287" y="3600"/>
                  </a:cubicBezTo>
                  <a:cubicBezTo>
                    <a:pt x="2072" y="3076"/>
                    <a:pt x="2334" y="2481"/>
                    <a:pt x="2858" y="2267"/>
                  </a:cubicBezTo>
                  <a:cubicBezTo>
                    <a:pt x="2991" y="2206"/>
                    <a:pt x="3128" y="2178"/>
                    <a:pt x="3263" y="2178"/>
                  </a:cubicBezTo>
                  <a:close/>
                  <a:moveTo>
                    <a:pt x="2633" y="0"/>
                  </a:moveTo>
                  <a:cubicBezTo>
                    <a:pt x="2590" y="0"/>
                    <a:pt x="2546" y="9"/>
                    <a:pt x="2501" y="28"/>
                  </a:cubicBezTo>
                  <a:lnTo>
                    <a:pt x="1501" y="433"/>
                  </a:lnTo>
                  <a:cubicBezTo>
                    <a:pt x="1334" y="504"/>
                    <a:pt x="1262" y="695"/>
                    <a:pt x="1310" y="862"/>
                  </a:cubicBezTo>
                  <a:lnTo>
                    <a:pt x="1477" y="1457"/>
                  </a:lnTo>
                  <a:lnTo>
                    <a:pt x="1477" y="1457"/>
                  </a:lnTo>
                  <a:lnTo>
                    <a:pt x="881" y="1290"/>
                  </a:lnTo>
                  <a:cubicBezTo>
                    <a:pt x="852" y="1282"/>
                    <a:pt x="822" y="1278"/>
                    <a:pt x="791" y="1278"/>
                  </a:cubicBezTo>
                  <a:cubicBezTo>
                    <a:pt x="651" y="1278"/>
                    <a:pt x="512" y="1363"/>
                    <a:pt x="453" y="1481"/>
                  </a:cubicBezTo>
                  <a:lnTo>
                    <a:pt x="48" y="2481"/>
                  </a:lnTo>
                  <a:cubicBezTo>
                    <a:pt x="0" y="2648"/>
                    <a:pt x="48" y="2838"/>
                    <a:pt x="215" y="2910"/>
                  </a:cubicBezTo>
                  <a:lnTo>
                    <a:pt x="762" y="3219"/>
                  </a:lnTo>
                  <a:lnTo>
                    <a:pt x="215" y="3505"/>
                  </a:lnTo>
                  <a:cubicBezTo>
                    <a:pt x="48" y="3600"/>
                    <a:pt x="0" y="3791"/>
                    <a:pt x="72" y="3934"/>
                  </a:cubicBezTo>
                  <a:lnTo>
                    <a:pt x="477" y="4934"/>
                  </a:lnTo>
                  <a:cubicBezTo>
                    <a:pt x="533" y="5066"/>
                    <a:pt x="651" y="5139"/>
                    <a:pt x="780" y="5139"/>
                  </a:cubicBezTo>
                  <a:cubicBezTo>
                    <a:pt x="813" y="5139"/>
                    <a:pt x="847" y="5134"/>
                    <a:pt x="881" y="5124"/>
                  </a:cubicBezTo>
                  <a:lnTo>
                    <a:pt x="1501" y="4958"/>
                  </a:lnTo>
                  <a:lnTo>
                    <a:pt x="1334" y="5553"/>
                  </a:lnTo>
                  <a:cubicBezTo>
                    <a:pt x="1286" y="5720"/>
                    <a:pt x="1358" y="5910"/>
                    <a:pt x="1524" y="5958"/>
                  </a:cubicBezTo>
                  <a:lnTo>
                    <a:pt x="2525" y="6363"/>
                  </a:lnTo>
                  <a:cubicBezTo>
                    <a:pt x="2569" y="6382"/>
                    <a:pt x="2614" y="6391"/>
                    <a:pt x="2657" y="6391"/>
                  </a:cubicBezTo>
                  <a:cubicBezTo>
                    <a:pt x="2776" y="6391"/>
                    <a:pt x="2884" y="6324"/>
                    <a:pt x="2953" y="6220"/>
                  </a:cubicBezTo>
                  <a:lnTo>
                    <a:pt x="3263" y="5672"/>
                  </a:lnTo>
                  <a:lnTo>
                    <a:pt x="3549" y="6220"/>
                  </a:lnTo>
                  <a:cubicBezTo>
                    <a:pt x="3618" y="6324"/>
                    <a:pt x="3739" y="6391"/>
                    <a:pt x="3855" y="6391"/>
                  </a:cubicBezTo>
                  <a:cubicBezTo>
                    <a:pt x="3897" y="6391"/>
                    <a:pt x="3939" y="6382"/>
                    <a:pt x="3977" y="6363"/>
                  </a:cubicBezTo>
                  <a:lnTo>
                    <a:pt x="4978" y="5958"/>
                  </a:lnTo>
                  <a:cubicBezTo>
                    <a:pt x="5144" y="5886"/>
                    <a:pt x="5216" y="5720"/>
                    <a:pt x="5168" y="5553"/>
                  </a:cubicBezTo>
                  <a:lnTo>
                    <a:pt x="5001" y="4934"/>
                  </a:lnTo>
                  <a:lnTo>
                    <a:pt x="5621" y="5101"/>
                  </a:lnTo>
                  <a:cubicBezTo>
                    <a:pt x="5655" y="5110"/>
                    <a:pt x="5689" y="5115"/>
                    <a:pt x="5722" y="5115"/>
                  </a:cubicBezTo>
                  <a:cubicBezTo>
                    <a:pt x="5851" y="5115"/>
                    <a:pt x="5969" y="5043"/>
                    <a:pt x="6025" y="4910"/>
                  </a:cubicBezTo>
                  <a:lnTo>
                    <a:pt x="6430" y="3910"/>
                  </a:lnTo>
                  <a:cubicBezTo>
                    <a:pt x="6502" y="3767"/>
                    <a:pt x="6430" y="3576"/>
                    <a:pt x="6287" y="3481"/>
                  </a:cubicBezTo>
                  <a:lnTo>
                    <a:pt x="5716" y="3195"/>
                  </a:lnTo>
                  <a:lnTo>
                    <a:pt x="6264" y="2886"/>
                  </a:lnTo>
                  <a:cubicBezTo>
                    <a:pt x="6430" y="2814"/>
                    <a:pt x="6502" y="2624"/>
                    <a:pt x="6430" y="2457"/>
                  </a:cubicBezTo>
                  <a:lnTo>
                    <a:pt x="6002" y="1481"/>
                  </a:lnTo>
                  <a:cubicBezTo>
                    <a:pt x="5962" y="1343"/>
                    <a:pt x="5825" y="1254"/>
                    <a:pt x="5685" y="1254"/>
                  </a:cubicBezTo>
                  <a:cubicBezTo>
                    <a:pt x="5656" y="1254"/>
                    <a:pt x="5626" y="1258"/>
                    <a:pt x="5597" y="1266"/>
                  </a:cubicBezTo>
                  <a:lnTo>
                    <a:pt x="4978" y="1457"/>
                  </a:lnTo>
                  <a:lnTo>
                    <a:pt x="5168" y="838"/>
                  </a:lnTo>
                  <a:cubicBezTo>
                    <a:pt x="5216" y="671"/>
                    <a:pt x="5120" y="504"/>
                    <a:pt x="4954" y="433"/>
                  </a:cubicBezTo>
                  <a:lnTo>
                    <a:pt x="3954" y="28"/>
                  </a:lnTo>
                  <a:cubicBezTo>
                    <a:pt x="3915" y="9"/>
                    <a:pt x="3874" y="0"/>
                    <a:pt x="3831" y="0"/>
                  </a:cubicBezTo>
                  <a:cubicBezTo>
                    <a:pt x="3715" y="0"/>
                    <a:pt x="3595" y="66"/>
                    <a:pt x="3525" y="171"/>
                  </a:cubicBezTo>
                  <a:lnTo>
                    <a:pt x="3239" y="719"/>
                  </a:lnTo>
                  <a:lnTo>
                    <a:pt x="2929" y="171"/>
                  </a:lnTo>
                  <a:cubicBezTo>
                    <a:pt x="2860" y="66"/>
                    <a:pt x="2752" y="0"/>
                    <a:pt x="26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5"/>
            <p:cNvSpPr/>
            <p:nvPr/>
          </p:nvSpPr>
          <p:spPr>
            <a:xfrm>
              <a:off x="4258721" y="2773064"/>
              <a:ext cx="105642" cy="119626"/>
            </a:xfrm>
            <a:custGeom>
              <a:avLst/>
              <a:gdLst/>
              <a:ahLst/>
              <a:cxnLst/>
              <a:rect l="l" t="t" r="r" b="b"/>
              <a:pathLst>
                <a:path w="2954" h="3345" extrusionOk="0">
                  <a:moveTo>
                    <a:pt x="900" y="1"/>
                  </a:moveTo>
                  <a:cubicBezTo>
                    <a:pt x="796" y="1"/>
                    <a:pt x="691" y="43"/>
                    <a:pt x="619" y="129"/>
                  </a:cubicBezTo>
                  <a:lnTo>
                    <a:pt x="119" y="820"/>
                  </a:lnTo>
                  <a:cubicBezTo>
                    <a:pt x="0" y="963"/>
                    <a:pt x="24" y="1153"/>
                    <a:pt x="143" y="1272"/>
                  </a:cubicBezTo>
                  <a:lnTo>
                    <a:pt x="715" y="1820"/>
                  </a:lnTo>
                  <a:cubicBezTo>
                    <a:pt x="774" y="1891"/>
                    <a:pt x="857" y="1927"/>
                    <a:pt x="944" y="1927"/>
                  </a:cubicBezTo>
                  <a:cubicBezTo>
                    <a:pt x="1030" y="1927"/>
                    <a:pt x="1119" y="1891"/>
                    <a:pt x="1191" y="1820"/>
                  </a:cubicBezTo>
                  <a:cubicBezTo>
                    <a:pt x="1310" y="1701"/>
                    <a:pt x="1310" y="1487"/>
                    <a:pt x="1191" y="1344"/>
                  </a:cubicBezTo>
                  <a:lnTo>
                    <a:pt x="1119" y="1272"/>
                  </a:lnTo>
                  <a:lnTo>
                    <a:pt x="1119" y="1272"/>
                  </a:lnTo>
                  <a:cubicBezTo>
                    <a:pt x="1358" y="1320"/>
                    <a:pt x="1596" y="1439"/>
                    <a:pt x="1786" y="1606"/>
                  </a:cubicBezTo>
                  <a:cubicBezTo>
                    <a:pt x="2120" y="1939"/>
                    <a:pt x="2215" y="2439"/>
                    <a:pt x="2048" y="2892"/>
                  </a:cubicBezTo>
                  <a:cubicBezTo>
                    <a:pt x="1977" y="3058"/>
                    <a:pt x="2072" y="3249"/>
                    <a:pt x="2239" y="3320"/>
                  </a:cubicBezTo>
                  <a:cubicBezTo>
                    <a:pt x="2282" y="3337"/>
                    <a:pt x="2326" y="3344"/>
                    <a:pt x="2368" y="3344"/>
                  </a:cubicBezTo>
                  <a:cubicBezTo>
                    <a:pt x="2510" y="3344"/>
                    <a:pt x="2636" y="3258"/>
                    <a:pt x="2691" y="3130"/>
                  </a:cubicBezTo>
                  <a:cubicBezTo>
                    <a:pt x="2953" y="2439"/>
                    <a:pt x="2786" y="1653"/>
                    <a:pt x="2262" y="1129"/>
                  </a:cubicBezTo>
                  <a:cubicBezTo>
                    <a:pt x="1953" y="820"/>
                    <a:pt x="1548" y="629"/>
                    <a:pt x="1143" y="605"/>
                  </a:cubicBezTo>
                  <a:lnTo>
                    <a:pt x="1167" y="534"/>
                  </a:lnTo>
                  <a:cubicBezTo>
                    <a:pt x="1286" y="391"/>
                    <a:pt x="1262" y="177"/>
                    <a:pt x="1096" y="58"/>
                  </a:cubicBezTo>
                  <a:cubicBezTo>
                    <a:pt x="1038" y="20"/>
                    <a:pt x="970" y="1"/>
                    <a:pt x="9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5"/>
            <p:cNvSpPr/>
            <p:nvPr/>
          </p:nvSpPr>
          <p:spPr>
            <a:xfrm>
              <a:off x="4061949" y="2989757"/>
              <a:ext cx="105642" cy="119947"/>
            </a:xfrm>
            <a:custGeom>
              <a:avLst/>
              <a:gdLst/>
              <a:ahLst/>
              <a:cxnLst/>
              <a:rect l="l" t="t" r="r" b="b"/>
              <a:pathLst>
                <a:path w="2954" h="3354" extrusionOk="0">
                  <a:moveTo>
                    <a:pt x="588" y="0"/>
                  </a:moveTo>
                  <a:cubicBezTo>
                    <a:pt x="445" y="0"/>
                    <a:pt x="318" y="90"/>
                    <a:pt x="263" y="238"/>
                  </a:cubicBezTo>
                  <a:cubicBezTo>
                    <a:pt x="1" y="905"/>
                    <a:pt x="168" y="1691"/>
                    <a:pt x="692" y="2215"/>
                  </a:cubicBezTo>
                  <a:cubicBezTo>
                    <a:pt x="1001" y="2524"/>
                    <a:pt x="1406" y="2715"/>
                    <a:pt x="1835" y="2762"/>
                  </a:cubicBezTo>
                  <a:lnTo>
                    <a:pt x="1787" y="2810"/>
                  </a:lnTo>
                  <a:cubicBezTo>
                    <a:pt x="1668" y="2953"/>
                    <a:pt x="1692" y="3167"/>
                    <a:pt x="1858" y="3286"/>
                  </a:cubicBezTo>
                  <a:cubicBezTo>
                    <a:pt x="1914" y="3333"/>
                    <a:pt x="1981" y="3354"/>
                    <a:pt x="2048" y="3354"/>
                  </a:cubicBezTo>
                  <a:cubicBezTo>
                    <a:pt x="2154" y="3354"/>
                    <a:pt x="2262" y="3302"/>
                    <a:pt x="2335" y="3215"/>
                  </a:cubicBezTo>
                  <a:lnTo>
                    <a:pt x="2835" y="2524"/>
                  </a:lnTo>
                  <a:cubicBezTo>
                    <a:pt x="2954" y="2381"/>
                    <a:pt x="2930" y="2215"/>
                    <a:pt x="2811" y="2096"/>
                  </a:cubicBezTo>
                  <a:lnTo>
                    <a:pt x="2263" y="1524"/>
                  </a:lnTo>
                  <a:cubicBezTo>
                    <a:pt x="2192" y="1465"/>
                    <a:pt x="2103" y="1435"/>
                    <a:pt x="2013" y="1435"/>
                  </a:cubicBezTo>
                  <a:cubicBezTo>
                    <a:pt x="1924" y="1435"/>
                    <a:pt x="1835" y="1465"/>
                    <a:pt x="1763" y="1524"/>
                  </a:cubicBezTo>
                  <a:cubicBezTo>
                    <a:pt x="1644" y="1667"/>
                    <a:pt x="1644" y="1881"/>
                    <a:pt x="1763" y="2000"/>
                  </a:cubicBezTo>
                  <a:lnTo>
                    <a:pt x="1835" y="2072"/>
                  </a:lnTo>
                  <a:cubicBezTo>
                    <a:pt x="1597" y="2024"/>
                    <a:pt x="1358" y="1929"/>
                    <a:pt x="1168" y="1738"/>
                  </a:cubicBezTo>
                  <a:cubicBezTo>
                    <a:pt x="834" y="1405"/>
                    <a:pt x="739" y="905"/>
                    <a:pt x="906" y="476"/>
                  </a:cubicBezTo>
                  <a:cubicBezTo>
                    <a:pt x="977" y="286"/>
                    <a:pt x="882" y="95"/>
                    <a:pt x="715" y="24"/>
                  </a:cubicBezTo>
                  <a:cubicBezTo>
                    <a:pt x="672" y="8"/>
                    <a:pt x="630" y="0"/>
                    <a:pt x="5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9" name="Google Shape;1579;p35"/>
          <p:cNvGrpSpPr/>
          <p:nvPr/>
        </p:nvGrpSpPr>
        <p:grpSpPr>
          <a:xfrm>
            <a:off x="5533675" y="1618098"/>
            <a:ext cx="2897215" cy="925627"/>
            <a:chOff x="5533675" y="1770498"/>
            <a:chExt cx="2897215" cy="925627"/>
          </a:xfrm>
        </p:grpSpPr>
        <p:sp>
          <p:nvSpPr>
            <p:cNvPr id="1580" name="Google Shape;1580;p35"/>
            <p:cNvSpPr/>
            <p:nvPr/>
          </p:nvSpPr>
          <p:spPr>
            <a:xfrm>
              <a:off x="6602113" y="1770498"/>
              <a:ext cx="1828777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Mars</a:t>
              </a:r>
              <a:endParaRPr sz="18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581" name="Google Shape;1581;p35"/>
            <p:cNvSpPr txBox="1"/>
            <p:nvPr/>
          </p:nvSpPr>
          <p:spPr>
            <a:xfrm>
              <a:off x="6602113" y="2133625"/>
              <a:ext cx="1828777" cy="5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Mars is actually a very cold place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1582" name="Google Shape;1582;p35"/>
            <p:cNvSpPr txBox="1"/>
            <p:nvPr/>
          </p:nvSpPr>
          <p:spPr>
            <a:xfrm>
              <a:off x="5533675" y="1770498"/>
              <a:ext cx="945300" cy="395100"/>
            </a:xfrm>
            <a:prstGeom prst="rect">
              <a:avLst/>
            </a:prstGeom>
            <a:noFill/>
            <a:ln>
              <a:noFill/>
            </a:ln>
            <a:effectLst>
              <a:outerShdw blurRad="142875" algn="bl" rotWithShape="0">
                <a:schemeClr val="lt1">
                  <a:alpha val="4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 b="1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20XX</a:t>
              </a:r>
              <a:endParaRPr sz="21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</p:grpSp>
      <p:grpSp>
        <p:nvGrpSpPr>
          <p:cNvPr id="1583" name="Google Shape;1583;p35"/>
          <p:cNvGrpSpPr/>
          <p:nvPr/>
        </p:nvGrpSpPr>
        <p:grpSpPr>
          <a:xfrm>
            <a:off x="5533675" y="2616273"/>
            <a:ext cx="2897215" cy="924152"/>
            <a:chOff x="5533675" y="2768673"/>
            <a:chExt cx="2897215" cy="924152"/>
          </a:xfrm>
        </p:grpSpPr>
        <p:sp>
          <p:nvSpPr>
            <p:cNvPr id="1584" name="Google Shape;1584;p35"/>
            <p:cNvSpPr/>
            <p:nvPr/>
          </p:nvSpPr>
          <p:spPr>
            <a:xfrm>
              <a:off x="6602113" y="2768673"/>
              <a:ext cx="1828777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Jupiter</a:t>
              </a:r>
              <a:endParaRPr sz="18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585" name="Google Shape;1585;p35"/>
            <p:cNvSpPr txBox="1"/>
            <p:nvPr/>
          </p:nvSpPr>
          <p:spPr>
            <a:xfrm>
              <a:off x="6602113" y="3130325"/>
              <a:ext cx="1828777" cy="5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Jupiter is the biggest planet of them all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1586" name="Google Shape;1586;p35"/>
            <p:cNvSpPr txBox="1"/>
            <p:nvPr/>
          </p:nvSpPr>
          <p:spPr>
            <a:xfrm>
              <a:off x="5533675" y="2768673"/>
              <a:ext cx="945300" cy="395100"/>
            </a:xfrm>
            <a:prstGeom prst="rect">
              <a:avLst/>
            </a:prstGeom>
            <a:noFill/>
            <a:ln>
              <a:noFill/>
            </a:ln>
            <a:effectLst>
              <a:outerShdw blurRad="142875" algn="bl" rotWithShape="0">
                <a:schemeClr val="lt1">
                  <a:alpha val="4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 b="1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20XX</a:t>
              </a:r>
              <a:endParaRPr sz="21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</p:grpSp>
      <p:grpSp>
        <p:nvGrpSpPr>
          <p:cNvPr id="1587" name="Google Shape;1587;p35"/>
          <p:cNvGrpSpPr/>
          <p:nvPr/>
        </p:nvGrpSpPr>
        <p:grpSpPr>
          <a:xfrm>
            <a:off x="5533675" y="3611225"/>
            <a:ext cx="2897215" cy="917611"/>
            <a:chOff x="5533675" y="3763625"/>
            <a:chExt cx="2897215" cy="917611"/>
          </a:xfrm>
        </p:grpSpPr>
        <p:sp>
          <p:nvSpPr>
            <p:cNvPr id="1588" name="Google Shape;1588;p35"/>
            <p:cNvSpPr/>
            <p:nvPr/>
          </p:nvSpPr>
          <p:spPr>
            <a:xfrm>
              <a:off x="6602113" y="3763625"/>
              <a:ext cx="1828777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Venus</a:t>
              </a:r>
              <a:endParaRPr sz="18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589" name="Google Shape;1589;p35"/>
            <p:cNvSpPr txBox="1"/>
            <p:nvPr/>
          </p:nvSpPr>
          <p:spPr>
            <a:xfrm>
              <a:off x="6602113" y="4118736"/>
              <a:ext cx="1828777" cy="5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Venus has extremely high temperatures</a:t>
              </a:r>
              <a:endParaRPr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1590" name="Google Shape;1590;p35"/>
            <p:cNvSpPr txBox="1"/>
            <p:nvPr/>
          </p:nvSpPr>
          <p:spPr>
            <a:xfrm>
              <a:off x="5533675" y="3763625"/>
              <a:ext cx="945300" cy="395100"/>
            </a:xfrm>
            <a:prstGeom prst="rect">
              <a:avLst/>
            </a:prstGeom>
            <a:noFill/>
            <a:ln>
              <a:noFill/>
            </a:ln>
            <a:effectLst>
              <a:outerShdw blurRad="142875" algn="bl" rotWithShape="0">
                <a:schemeClr val="lt1">
                  <a:alpha val="4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 b="1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20XX</a:t>
              </a:r>
              <a:endParaRPr sz="21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</p:grpSp>
      <p:grpSp>
        <p:nvGrpSpPr>
          <p:cNvPr id="1591" name="Google Shape;1591;p35"/>
          <p:cNvGrpSpPr/>
          <p:nvPr/>
        </p:nvGrpSpPr>
        <p:grpSpPr>
          <a:xfrm>
            <a:off x="713213" y="1618098"/>
            <a:ext cx="2845637" cy="925627"/>
            <a:chOff x="713213" y="1770498"/>
            <a:chExt cx="2845637" cy="925627"/>
          </a:xfrm>
        </p:grpSpPr>
        <p:sp>
          <p:nvSpPr>
            <p:cNvPr id="1592" name="Google Shape;1592;p35"/>
            <p:cNvSpPr/>
            <p:nvPr/>
          </p:nvSpPr>
          <p:spPr>
            <a:xfrm>
              <a:off x="713213" y="1770498"/>
              <a:ext cx="1828777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Saturn</a:t>
              </a:r>
              <a:endParaRPr sz="18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593" name="Google Shape;1593;p35"/>
            <p:cNvSpPr txBox="1"/>
            <p:nvPr/>
          </p:nvSpPr>
          <p:spPr>
            <a:xfrm>
              <a:off x="713213" y="2133625"/>
              <a:ext cx="1828777" cy="5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It’s composed of hydrogen and helium</a:t>
              </a:r>
              <a:endParaRPr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1594" name="Google Shape;1594;p35"/>
            <p:cNvSpPr txBox="1"/>
            <p:nvPr/>
          </p:nvSpPr>
          <p:spPr>
            <a:xfrm>
              <a:off x="2613550" y="1770498"/>
              <a:ext cx="945300" cy="395100"/>
            </a:xfrm>
            <a:prstGeom prst="rect">
              <a:avLst/>
            </a:prstGeom>
            <a:noFill/>
            <a:ln>
              <a:noFill/>
            </a:ln>
            <a:effectLst>
              <a:outerShdw blurRad="142875" algn="bl" rotWithShape="0">
                <a:schemeClr val="lt1">
                  <a:alpha val="4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 b="1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20XX</a:t>
              </a:r>
              <a:endParaRPr sz="21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</p:grpSp>
      <p:grpSp>
        <p:nvGrpSpPr>
          <p:cNvPr id="1595" name="Google Shape;1595;p35"/>
          <p:cNvGrpSpPr/>
          <p:nvPr/>
        </p:nvGrpSpPr>
        <p:grpSpPr>
          <a:xfrm>
            <a:off x="713213" y="2615399"/>
            <a:ext cx="2845637" cy="924152"/>
            <a:chOff x="713213" y="2768673"/>
            <a:chExt cx="2845637" cy="924152"/>
          </a:xfrm>
        </p:grpSpPr>
        <p:sp>
          <p:nvSpPr>
            <p:cNvPr id="1596" name="Google Shape;1596;p35"/>
            <p:cNvSpPr/>
            <p:nvPr/>
          </p:nvSpPr>
          <p:spPr>
            <a:xfrm>
              <a:off x="713213" y="2768673"/>
              <a:ext cx="1828777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Neptune</a:t>
              </a:r>
              <a:endParaRPr sz="18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597" name="Google Shape;1597;p35"/>
            <p:cNvSpPr txBox="1"/>
            <p:nvPr/>
          </p:nvSpPr>
          <p:spPr>
            <a:xfrm>
              <a:off x="713213" y="3130325"/>
              <a:ext cx="1828777" cy="5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Neptune is very far from the Sun</a:t>
              </a:r>
              <a:endParaRPr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1598" name="Google Shape;1598;p35"/>
            <p:cNvSpPr txBox="1"/>
            <p:nvPr/>
          </p:nvSpPr>
          <p:spPr>
            <a:xfrm>
              <a:off x="2613550" y="2768673"/>
              <a:ext cx="945300" cy="395100"/>
            </a:xfrm>
            <a:prstGeom prst="rect">
              <a:avLst/>
            </a:prstGeom>
            <a:noFill/>
            <a:ln>
              <a:noFill/>
            </a:ln>
            <a:effectLst>
              <a:outerShdw blurRad="142875" algn="bl" rotWithShape="0">
                <a:schemeClr val="lt1">
                  <a:alpha val="4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 b="1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20XX</a:t>
              </a:r>
              <a:endParaRPr sz="21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</p:grpSp>
      <p:grpSp>
        <p:nvGrpSpPr>
          <p:cNvPr id="1599" name="Google Shape;1599;p35"/>
          <p:cNvGrpSpPr/>
          <p:nvPr/>
        </p:nvGrpSpPr>
        <p:grpSpPr>
          <a:xfrm>
            <a:off x="713213" y="3611225"/>
            <a:ext cx="2845637" cy="917611"/>
            <a:chOff x="713213" y="3763625"/>
            <a:chExt cx="2845637" cy="917611"/>
          </a:xfrm>
        </p:grpSpPr>
        <p:sp>
          <p:nvSpPr>
            <p:cNvPr id="1600" name="Google Shape;1600;p35"/>
            <p:cNvSpPr/>
            <p:nvPr/>
          </p:nvSpPr>
          <p:spPr>
            <a:xfrm>
              <a:off x="713213" y="3763625"/>
              <a:ext cx="1828777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Mercury</a:t>
              </a:r>
              <a:endParaRPr sz="18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601" name="Google Shape;1601;p35"/>
            <p:cNvSpPr txBox="1"/>
            <p:nvPr/>
          </p:nvSpPr>
          <p:spPr>
            <a:xfrm>
              <a:off x="713213" y="4118736"/>
              <a:ext cx="1828777" cy="5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It’s the closest planet to the Sun</a:t>
              </a:r>
              <a:endParaRPr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1602" name="Google Shape;1602;p35"/>
            <p:cNvSpPr txBox="1"/>
            <p:nvPr/>
          </p:nvSpPr>
          <p:spPr>
            <a:xfrm>
              <a:off x="2613550" y="3763625"/>
              <a:ext cx="945300" cy="395100"/>
            </a:xfrm>
            <a:prstGeom prst="rect">
              <a:avLst/>
            </a:prstGeom>
            <a:noFill/>
            <a:ln>
              <a:noFill/>
            </a:ln>
            <a:effectLst>
              <a:outerShdw blurRad="142875" algn="bl" rotWithShape="0">
                <a:schemeClr val="lt1">
                  <a:alpha val="4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 b="1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20XX</a:t>
              </a:r>
              <a:endParaRPr sz="21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</p:grpSp>
      <p:cxnSp>
        <p:nvCxnSpPr>
          <p:cNvPr id="1603" name="Google Shape;1603;p35"/>
          <p:cNvCxnSpPr>
            <a:stCxn id="1515" idx="4"/>
            <a:endCxn id="1542" idx="0"/>
          </p:cNvCxnSpPr>
          <p:nvPr/>
        </p:nvCxnSpPr>
        <p:spPr>
          <a:xfrm>
            <a:off x="4022713" y="2171875"/>
            <a:ext cx="0" cy="3459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4" name="Google Shape;1604;p35"/>
          <p:cNvCxnSpPr>
            <a:stCxn id="1542" idx="4"/>
            <a:endCxn id="1543" idx="0"/>
          </p:cNvCxnSpPr>
          <p:nvPr/>
        </p:nvCxnSpPr>
        <p:spPr>
          <a:xfrm>
            <a:off x="4022721" y="3173187"/>
            <a:ext cx="0" cy="3459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5" name="Google Shape;1605;p35"/>
          <p:cNvCxnSpPr>
            <a:stCxn id="1566" idx="4"/>
            <a:endCxn id="1565" idx="0"/>
          </p:cNvCxnSpPr>
          <p:nvPr/>
        </p:nvCxnSpPr>
        <p:spPr>
          <a:xfrm>
            <a:off x="5053171" y="2171875"/>
            <a:ext cx="0" cy="3459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6" name="Google Shape;1606;p35"/>
          <p:cNvCxnSpPr>
            <a:stCxn id="1565" idx="4"/>
            <a:endCxn id="1544" idx="0"/>
          </p:cNvCxnSpPr>
          <p:nvPr/>
        </p:nvCxnSpPr>
        <p:spPr>
          <a:xfrm>
            <a:off x="5053171" y="3173187"/>
            <a:ext cx="0" cy="3459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7" name="Google Shape;1607;p35"/>
          <p:cNvCxnSpPr>
            <a:stCxn id="1543" idx="4"/>
            <a:endCxn id="1566" idx="0"/>
          </p:cNvCxnSpPr>
          <p:nvPr/>
        </p:nvCxnSpPr>
        <p:spPr>
          <a:xfrm rot="-5400000">
            <a:off x="3208963" y="2330249"/>
            <a:ext cx="2658000" cy="1030500"/>
          </a:xfrm>
          <a:prstGeom prst="bentConnector5">
            <a:avLst>
              <a:gd name="adj1" fmla="val -8959"/>
              <a:gd name="adj2" fmla="val 49998"/>
              <a:gd name="adj3" fmla="val 108963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p36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CENTER </a:t>
            </a:r>
            <a:r>
              <a:rPr lang="en"/>
              <a:t>BUSINESS PLAN</a:t>
            </a:r>
            <a:endParaRPr/>
          </a:p>
        </p:txBody>
      </p:sp>
      <p:grpSp>
        <p:nvGrpSpPr>
          <p:cNvPr id="1613" name="Google Shape;1613;p36"/>
          <p:cNvGrpSpPr/>
          <p:nvPr/>
        </p:nvGrpSpPr>
        <p:grpSpPr>
          <a:xfrm>
            <a:off x="750297" y="1402156"/>
            <a:ext cx="1805700" cy="1432592"/>
            <a:chOff x="750297" y="1532631"/>
            <a:chExt cx="1805700" cy="1432592"/>
          </a:xfrm>
        </p:grpSpPr>
        <p:sp>
          <p:nvSpPr>
            <p:cNvPr id="1614" name="Google Shape;1614;p36"/>
            <p:cNvSpPr/>
            <p:nvPr/>
          </p:nvSpPr>
          <p:spPr>
            <a:xfrm>
              <a:off x="750297" y="1532631"/>
              <a:ext cx="1805700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Jupiter</a:t>
              </a:r>
              <a:endParaRPr sz="18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615" name="Google Shape;1615;p36"/>
            <p:cNvSpPr txBox="1"/>
            <p:nvPr/>
          </p:nvSpPr>
          <p:spPr>
            <a:xfrm>
              <a:off x="750297" y="1932539"/>
              <a:ext cx="1805700" cy="5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Jupiter is the biggest planet of them all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1616" name="Google Shape;1616;p36"/>
            <p:cNvSpPr txBox="1"/>
            <p:nvPr/>
          </p:nvSpPr>
          <p:spPr>
            <a:xfrm>
              <a:off x="1180497" y="2570123"/>
              <a:ext cx="945300" cy="395100"/>
            </a:xfrm>
            <a:prstGeom prst="rect">
              <a:avLst/>
            </a:prstGeom>
            <a:noFill/>
            <a:ln>
              <a:noFill/>
            </a:ln>
            <a:effectLst>
              <a:outerShdw blurRad="142875" algn="bl" rotWithShape="0">
                <a:schemeClr val="lt1">
                  <a:alpha val="4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 b="1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20XX</a:t>
              </a:r>
              <a:endParaRPr sz="21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</p:grpSp>
      <p:grpSp>
        <p:nvGrpSpPr>
          <p:cNvPr id="1617" name="Google Shape;1617;p36"/>
          <p:cNvGrpSpPr/>
          <p:nvPr/>
        </p:nvGrpSpPr>
        <p:grpSpPr>
          <a:xfrm>
            <a:off x="2708512" y="2905173"/>
            <a:ext cx="1805700" cy="1513891"/>
            <a:chOff x="2708510" y="3035648"/>
            <a:chExt cx="1805700" cy="1513891"/>
          </a:xfrm>
        </p:grpSpPr>
        <p:sp>
          <p:nvSpPr>
            <p:cNvPr id="1618" name="Google Shape;1618;p36"/>
            <p:cNvSpPr/>
            <p:nvPr/>
          </p:nvSpPr>
          <p:spPr>
            <a:xfrm>
              <a:off x="2708510" y="3587131"/>
              <a:ext cx="1805700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Mars</a:t>
              </a:r>
              <a:endParaRPr sz="18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619" name="Google Shape;1619;p36"/>
            <p:cNvSpPr txBox="1"/>
            <p:nvPr/>
          </p:nvSpPr>
          <p:spPr>
            <a:xfrm>
              <a:off x="2708510" y="3987039"/>
              <a:ext cx="1805700" cy="5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Mars is actually a very cold place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1620" name="Google Shape;1620;p36"/>
            <p:cNvSpPr txBox="1"/>
            <p:nvPr/>
          </p:nvSpPr>
          <p:spPr>
            <a:xfrm>
              <a:off x="3138710" y="3035648"/>
              <a:ext cx="945300" cy="395100"/>
            </a:xfrm>
            <a:prstGeom prst="rect">
              <a:avLst/>
            </a:prstGeom>
            <a:noFill/>
            <a:ln>
              <a:noFill/>
            </a:ln>
            <a:effectLst>
              <a:outerShdw blurRad="142875" algn="bl" rotWithShape="0">
                <a:schemeClr val="lt1">
                  <a:alpha val="4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 b="1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20XX</a:t>
              </a:r>
              <a:endParaRPr sz="21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</p:grpSp>
      <p:grpSp>
        <p:nvGrpSpPr>
          <p:cNvPr id="1621" name="Google Shape;1621;p36"/>
          <p:cNvGrpSpPr/>
          <p:nvPr/>
        </p:nvGrpSpPr>
        <p:grpSpPr>
          <a:xfrm>
            <a:off x="6624940" y="2905173"/>
            <a:ext cx="1805700" cy="1505191"/>
            <a:chOff x="6624940" y="3035648"/>
            <a:chExt cx="1805700" cy="1505191"/>
          </a:xfrm>
        </p:grpSpPr>
        <p:sp>
          <p:nvSpPr>
            <p:cNvPr id="1622" name="Google Shape;1622;p36"/>
            <p:cNvSpPr/>
            <p:nvPr/>
          </p:nvSpPr>
          <p:spPr>
            <a:xfrm>
              <a:off x="6624940" y="3587131"/>
              <a:ext cx="1805700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Neptune</a:t>
              </a:r>
              <a:endParaRPr sz="18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623" name="Google Shape;1623;p36"/>
            <p:cNvSpPr txBox="1"/>
            <p:nvPr/>
          </p:nvSpPr>
          <p:spPr>
            <a:xfrm>
              <a:off x="6624940" y="3987039"/>
              <a:ext cx="1805700" cy="55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It’s the farthest planet from the Sun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1624" name="Google Shape;1624;p36"/>
            <p:cNvSpPr txBox="1"/>
            <p:nvPr/>
          </p:nvSpPr>
          <p:spPr>
            <a:xfrm>
              <a:off x="7055140" y="3035648"/>
              <a:ext cx="945300" cy="395100"/>
            </a:xfrm>
            <a:prstGeom prst="rect">
              <a:avLst/>
            </a:prstGeom>
            <a:noFill/>
            <a:ln>
              <a:noFill/>
            </a:ln>
            <a:effectLst>
              <a:outerShdw blurRad="142875" algn="bl" rotWithShape="0">
                <a:schemeClr val="lt1">
                  <a:alpha val="4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 b="1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20XX</a:t>
              </a:r>
              <a:endParaRPr sz="21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</p:grpSp>
      <p:grpSp>
        <p:nvGrpSpPr>
          <p:cNvPr id="1625" name="Google Shape;1625;p36"/>
          <p:cNvGrpSpPr/>
          <p:nvPr/>
        </p:nvGrpSpPr>
        <p:grpSpPr>
          <a:xfrm>
            <a:off x="1487397" y="3032312"/>
            <a:ext cx="331500" cy="331500"/>
            <a:chOff x="1487397" y="3260912"/>
            <a:chExt cx="331500" cy="331500"/>
          </a:xfrm>
        </p:grpSpPr>
        <p:sp>
          <p:nvSpPr>
            <p:cNvPr id="1626" name="Google Shape;1626;p36"/>
            <p:cNvSpPr/>
            <p:nvPr/>
          </p:nvSpPr>
          <p:spPr>
            <a:xfrm>
              <a:off x="1487397" y="3260912"/>
              <a:ext cx="331500" cy="331500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6"/>
            <p:cNvSpPr/>
            <p:nvPr/>
          </p:nvSpPr>
          <p:spPr>
            <a:xfrm>
              <a:off x="1557148" y="3332473"/>
              <a:ext cx="192600" cy="192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8" name="Google Shape;1628;p36"/>
          <p:cNvGrpSpPr/>
          <p:nvPr/>
        </p:nvGrpSpPr>
        <p:grpSpPr>
          <a:xfrm>
            <a:off x="4666726" y="1396631"/>
            <a:ext cx="1805700" cy="1428617"/>
            <a:chOff x="4666722" y="1625231"/>
            <a:chExt cx="1805700" cy="1428617"/>
          </a:xfrm>
        </p:grpSpPr>
        <p:sp>
          <p:nvSpPr>
            <p:cNvPr id="1629" name="Google Shape;1629;p36"/>
            <p:cNvSpPr/>
            <p:nvPr/>
          </p:nvSpPr>
          <p:spPr>
            <a:xfrm>
              <a:off x="4666722" y="1625231"/>
              <a:ext cx="1805700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Mercury</a:t>
              </a:r>
              <a:endParaRPr sz="18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630" name="Google Shape;1630;p36"/>
            <p:cNvSpPr txBox="1"/>
            <p:nvPr/>
          </p:nvSpPr>
          <p:spPr>
            <a:xfrm>
              <a:off x="4666722" y="2025139"/>
              <a:ext cx="1805700" cy="5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It’s the closest planet to the Sun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1631" name="Google Shape;1631;p36"/>
            <p:cNvSpPr txBox="1"/>
            <p:nvPr/>
          </p:nvSpPr>
          <p:spPr>
            <a:xfrm>
              <a:off x="5096922" y="2658748"/>
              <a:ext cx="945300" cy="395100"/>
            </a:xfrm>
            <a:prstGeom prst="rect">
              <a:avLst/>
            </a:prstGeom>
            <a:noFill/>
            <a:ln>
              <a:noFill/>
            </a:ln>
            <a:effectLst>
              <a:outerShdw blurRad="142875" algn="bl" rotWithShape="0">
                <a:schemeClr val="lt1">
                  <a:alpha val="4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 b="1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20XX</a:t>
              </a:r>
              <a:endParaRPr sz="21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</p:grpSp>
      <p:cxnSp>
        <p:nvCxnSpPr>
          <p:cNvPr id="1632" name="Google Shape;1632;p36"/>
          <p:cNvCxnSpPr>
            <a:stCxn id="1633" idx="6"/>
            <a:endCxn id="1634" idx="2"/>
          </p:cNvCxnSpPr>
          <p:nvPr/>
        </p:nvCxnSpPr>
        <p:spPr>
          <a:xfrm rot="10800000" flipH="1">
            <a:off x="5735335" y="2607349"/>
            <a:ext cx="1626600" cy="590700"/>
          </a:xfrm>
          <a:prstGeom prst="bentConnector3">
            <a:avLst>
              <a:gd name="adj1" fmla="val 50004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5" name="Google Shape;1635;p36"/>
          <p:cNvCxnSpPr>
            <a:stCxn id="1626" idx="6"/>
            <a:endCxn id="1636" idx="2"/>
          </p:cNvCxnSpPr>
          <p:nvPr/>
        </p:nvCxnSpPr>
        <p:spPr>
          <a:xfrm rot="10800000" flipH="1">
            <a:off x="1818897" y="2607362"/>
            <a:ext cx="1626600" cy="590700"/>
          </a:xfrm>
          <a:prstGeom prst="bentConnector3">
            <a:avLst>
              <a:gd name="adj1" fmla="val 50003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37" name="Google Shape;1637;p36"/>
          <p:cNvGrpSpPr/>
          <p:nvPr/>
        </p:nvGrpSpPr>
        <p:grpSpPr>
          <a:xfrm>
            <a:off x="3346188" y="1779176"/>
            <a:ext cx="530343" cy="530370"/>
            <a:chOff x="6868295" y="2735942"/>
            <a:chExt cx="392672" cy="417351"/>
          </a:xfrm>
        </p:grpSpPr>
        <p:sp>
          <p:nvSpPr>
            <p:cNvPr id="1638" name="Google Shape;1638;p36"/>
            <p:cNvSpPr/>
            <p:nvPr/>
          </p:nvSpPr>
          <p:spPr>
            <a:xfrm>
              <a:off x="6938141" y="2915654"/>
              <a:ext cx="74136" cy="160144"/>
            </a:xfrm>
            <a:custGeom>
              <a:avLst/>
              <a:gdLst/>
              <a:ahLst/>
              <a:cxnLst/>
              <a:rect l="l" t="t" r="r" b="b"/>
              <a:pathLst>
                <a:path w="2073" h="4478" extrusionOk="0">
                  <a:moveTo>
                    <a:pt x="691" y="0"/>
                  </a:moveTo>
                  <a:lnTo>
                    <a:pt x="691" y="2524"/>
                  </a:lnTo>
                  <a:cubicBezTo>
                    <a:pt x="691" y="2905"/>
                    <a:pt x="382" y="3215"/>
                    <a:pt x="24" y="3215"/>
                  </a:cubicBezTo>
                  <a:lnTo>
                    <a:pt x="0" y="3215"/>
                  </a:lnTo>
                  <a:lnTo>
                    <a:pt x="1048" y="4477"/>
                  </a:lnTo>
                  <a:lnTo>
                    <a:pt x="2072" y="3215"/>
                  </a:lnTo>
                  <a:cubicBezTo>
                    <a:pt x="1882" y="3215"/>
                    <a:pt x="1715" y="3144"/>
                    <a:pt x="1572" y="3001"/>
                  </a:cubicBezTo>
                  <a:cubicBezTo>
                    <a:pt x="1453" y="2882"/>
                    <a:pt x="1382" y="2715"/>
                    <a:pt x="1382" y="2524"/>
                  </a:cubicBezTo>
                  <a:lnTo>
                    <a:pt x="13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6"/>
            <p:cNvSpPr/>
            <p:nvPr/>
          </p:nvSpPr>
          <p:spPr>
            <a:xfrm>
              <a:off x="7116996" y="2923308"/>
              <a:ext cx="74136" cy="160144"/>
            </a:xfrm>
            <a:custGeom>
              <a:avLst/>
              <a:gdLst/>
              <a:ahLst/>
              <a:cxnLst/>
              <a:rect l="l" t="t" r="r" b="b"/>
              <a:pathLst>
                <a:path w="2073" h="4478" extrusionOk="0">
                  <a:moveTo>
                    <a:pt x="1025" y="0"/>
                  </a:moveTo>
                  <a:lnTo>
                    <a:pt x="1" y="1263"/>
                  </a:lnTo>
                  <a:cubicBezTo>
                    <a:pt x="191" y="1263"/>
                    <a:pt x="358" y="1334"/>
                    <a:pt x="501" y="1477"/>
                  </a:cubicBezTo>
                  <a:cubicBezTo>
                    <a:pt x="620" y="1596"/>
                    <a:pt x="691" y="1763"/>
                    <a:pt x="691" y="1953"/>
                  </a:cubicBezTo>
                  <a:lnTo>
                    <a:pt x="691" y="4478"/>
                  </a:lnTo>
                  <a:lnTo>
                    <a:pt x="1382" y="4478"/>
                  </a:lnTo>
                  <a:lnTo>
                    <a:pt x="1382" y="1953"/>
                  </a:lnTo>
                  <a:cubicBezTo>
                    <a:pt x="1382" y="1572"/>
                    <a:pt x="1691" y="1263"/>
                    <a:pt x="2049" y="1263"/>
                  </a:cubicBezTo>
                  <a:lnTo>
                    <a:pt x="2072" y="1263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6"/>
            <p:cNvSpPr/>
            <p:nvPr/>
          </p:nvSpPr>
          <p:spPr>
            <a:xfrm>
              <a:off x="6868295" y="2826209"/>
              <a:ext cx="392672" cy="327084"/>
            </a:xfrm>
            <a:custGeom>
              <a:avLst/>
              <a:gdLst/>
              <a:ahLst/>
              <a:cxnLst/>
              <a:rect l="l" t="t" r="r" b="b"/>
              <a:pathLst>
                <a:path w="10980" h="9146" extrusionOk="0">
                  <a:moveTo>
                    <a:pt x="3668" y="1810"/>
                  </a:moveTo>
                  <a:cubicBezTo>
                    <a:pt x="3859" y="1810"/>
                    <a:pt x="4025" y="1977"/>
                    <a:pt x="4025" y="2168"/>
                  </a:cubicBezTo>
                  <a:lnTo>
                    <a:pt x="4025" y="5025"/>
                  </a:lnTo>
                  <a:lnTo>
                    <a:pt x="4740" y="5025"/>
                  </a:lnTo>
                  <a:cubicBezTo>
                    <a:pt x="5026" y="5025"/>
                    <a:pt x="5192" y="5359"/>
                    <a:pt x="5002" y="5573"/>
                  </a:cubicBezTo>
                  <a:lnTo>
                    <a:pt x="3263" y="7740"/>
                  </a:lnTo>
                  <a:cubicBezTo>
                    <a:pt x="3192" y="7824"/>
                    <a:pt x="3091" y="7865"/>
                    <a:pt x="2989" y="7865"/>
                  </a:cubicBezTo>
                  <a:cubicBezTo>
                    <a:pt x="2888" y="7865"/>
                    <a:pt x="2787" y="7824"/>
                    <a:pt x="2716" y="7740"/>
                  </a:cubicBezTo>
                  <a:lnTo>
                    <a:pt x="977" y="5573"/>
                  </a:lnTo>
                  <a:cubicBezTo>
                    <a:pt x="810" y="5359"/>
                    <a:pt x="953" y="5025"/>
                    <a:pt x="1239" y="5025"/>
                  </a:cubicBezTo>
                  <a:lnTo>
                    <a:pt x="1977" y="5025"/>
                  </a:lnTo>
                  <a:lnTo>
                    <a:pt x="1977" y="2168"/>
                  </a:lnTo>
                  <a:cubicBezTo>
                    <a:pt x="1977" y="1977"/>
                    <a:pt x="2120" y="1810"/>
                    <a:pt x="2311" y="1810"/>
                  </a:cubicBezTo>
                  <a:close/>
                  <a:moveTo>
                    <a:pt x="7990" y="1828"/>
                  </a:moveTo>
                  <a:cubicBezTo>
                    <a:pt x="8092" y="1828"/>
                    <a:pt x="8193" y="1870"/>
                    <a:pt x="8264" y="1953"/>
                  </a:cubicBezTo>
                  <a:lnTo>
                    <a:pt x="10003" y="4120"/>
                  </a:lnTo>
                  <a:cubicBezTo>
                    <a:pt x="10169" y="4335"/>
                    <a:pt x="10027" y="4668"/>
                    <a:pt x="9741" y="4668"/>
                  </a:cubicBezTo>
                  <a:lnTo>
                    <a:pt x="9003" y="4668"/>
                  </a:lnTo>
                  <a:lnTo>
                    <a:pt x="9003" y="7526"/>
                  </a:lnTo>
                  <a:cubicBezTo>
                    <a:pt x="9003" y="7716"/>
                    <a:pt x="8860" y="7883"/>
                    <a:pt x="8669" y="7883"/>
                  </a:cubicBezTo>
                  <a:lnTo>
                    <a:pt x="7312" y="7883"/>
                  </a:lnTo>
                  <a:cubicBezTo>
                    <a:pt x="7121" y="7883"/>
                    <a:pt x="6955" y="7716"/>
                    <a:pt x="6955" y="7526"/>
                  </a:cubicBezTo>
                  <a:lnTo>
                    <a:pt x="6955" y="4668"/>
                  </a:lnTo>
                  <a:lnTo>
                    <a:pt x="6240" y="4668"/>
                  </a:lnTo>
                  <a:cubicBezTo>
                    <a:pt x="5954" y="4668"/>
                    <a:pt x="5788" y="4335"/>
                    <a:pt x="5978" y="4120"/>
                  </a:cubicBezTo>
                  <a:lnTo>
                    <a:pt x="7717" y="1953"/>
                  </a:lnTo>
                  <a:cubicBezTo>
                    <a:pt x="7788" y="1870"/>
                    <a:pt x="7889" y="1828"/>
                    <a:pt x="7990" y="1828"/>
                  </a:cubicBezTo>
                  <a:close/>
                  <a:moveTo>
                    <a:pt x="6359" y="1"/>
                  </a:moveTo>
                  <a:cubicBezTo>
                    <a:pt x="6169" y="1"/>
                    <a:pt x="5978" y="48"/>
                    <a:pt x="5835" y="167"/>
                  </a:cubicBezTo>
                  <a:lnTo>
                    <a:pt x="5383" y="525"/>
                  </a:lnTo>
                  <a:cubicBezTo>
                    <a:pt x="5097" y="763"/>
                    <a:pt x="4716" y="906"/>
                    <a:pt x="4335" y="906"/>
                  </a:cubicBezTo>
                  <a:lnTo>
                    <a:pt x="1" y="906"/>
                  </a:lnTo>
                  <a:lnTo>
                    <a:pt x="1" y="8788"/>
                  </a:lnTo>
                  <a:cubicBezTo>
                    <a:pt x="1" y="8979"/>
                    <a:pt x="144" y="9145"/>
                    <a:pt x="334" y="9145"/>
                  </a:cubicBezTo>
                  <a:lnTo>
                    <a:pt x="10646" y="9145"/>
                  </a:lnTo>
                  <a:cubicBezTo>
                    <a:pt x="10836" y="9145"/>
                    <a:pt x="10979" y="8979"/>
                    <a:pt x="10979" y="8788"/>
                  </a:cubicBezTo>
                  <a:lnTo>
                    <a:pt x="109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36"/>
            <p:cNvSpPr/>
            <p:nvPr/>
          </p:nvSpPr>
          <p:spPr>
            <a:xfrm>
              <a:off x="6868295" y="2735942"/>
              <a:ext cx="392672" cy="97953"/>
            </a:xfrm>
            <a:custGeom>
              <a:avLst/>
              <a:gdLst/>
              <a:ahLst/>
              <a:cxnLst/>
              <a:rect l="l" t="t" r="r" b="b"/>
              <a:pathLst>
                <a:path w="10980" h="2739" extrusionOk="0">
                  <a:moveTo>
                    <a:pt x="1382" y="1024"/>
                  </a:moveTo>
                  <a:cubicBezTo>
                    <a:pt x="1572" y="1024"/>
                    <a:pt x="1715" y="1191"/>
                    <a:pt x="1715" y="1382"/>
                  </a:cubicBezTo>
                  <a:cubicBezTo>
                    <a:pt x="1715" y="1572"/>
                    <a:pt x="1572" y="1715"/>
                    <a:pt x="1382" y="1715"/>
                  </a:cubicBezTo>
                  <a:cubicBezTo>
                    <a:pt x="1191" y="1715"/>
                    <a:pt x="1049" y="1572"/>
                    <a:pt x="1049" y="1382"/>
                  </a:cubicBezTo>
                  <a:cubicBezTo>
                    <a:pt x="1049" y="1191"/>
                    <a:pt x="1191" y="1024"/>
                    <a:pt x="1382" y="1024"/>
                  </a:cubicBezTo>
                  <a:close/>
                  <a:moveTo>
                    <a:pt x="2739" y="1024"/>
                  </a:moveTo>
                  <a:cubicBezTo>
                    <a:pt x="2930" y="1024"/>
                    <a:pt x="3073" y="1191"/>
                    <a:pt x="3073" y="1382"/>
                  </a:cubicBezTo>
                  <a:cubicBezTo>
                    <a:pt x="3097" y="1572"/>
                    <a:pt x="2930" y="1715"/>
                    <a:pt x="2739" y="1715"/>
                  </a:cubicBezTo>
                  <a:cubicBezTo>
                    <a:pt x="2549" y="1715"/>
                    <a:pt x="2406" y="1572"/>
                    <a:pt x="2406" y="1382"/>
                  </a:cubicBezTo>
                  <a:cubicBezTo>
                    <a:pt x="2406" y="1191"/>
                    <a:pt x="2549" y="1024"/>
                    <a:pt x="2739" y="1024"/>
                  </a:cubicBezTo>
                  <a:close/>
                  <a:moveTo>
                    <a:pt x="4097" y="1024"/>
                  </a:moveTo>
                  <a:cubicBezTo>
                    <a:pt x="4287" y="1024"/>
                    <a:pt x="4454" y="1191"/>
                    <a:pt x="4454" y="1382"/>
                  </a:cubicBezTo>
                  <a:cubicBezTo>
                    <a:pt x="4454" y="1572"/>
                    <a:pt x="4287" y="1715"/>
                    <a:pt x="4097" y="1715"/>
                  </a:cubicBezTo>
                  <a:cubicBezTo>
                    <a:pt x="3930" y="1715"/>
                    <a:pt x="3763" y="1572"/>
                    <a:pt x="3763" y="1382"/>
                  </a:cubicBezTo>
                  <a:cubicBezTo>
                    <a:pt x="3763" y="1191"/>
                    <a:pt x="3930" y="1024"/>
                    <a:pt x="4097" y="1024"/>
                  </a:cubicBezTo>
                  <a:close/>
                  <a:moveTo>
                    <a:pt x="334" y="0"/>
                  </a:moveTo>
                  <a:cubicBezTo>
                    <a:pt x="144" y="0"/>
                    <a:pt x="1" y="167"/>
                    <a:pt x="1" y="357"/>
                  </a:cubicBezTo>
                  <a:lnTo>
                    <a:pt x="1" y="2739"/>
                  </a:lnTo>
                  <a:lnTo>
                    <a:pt x="4335" y="2739"/>
                  </a:lnTo>
                  <a:cubicBezTo>
                    <a:pt x="4573" y="2739"/>
                    <a:pt x="4787" y="2667"/>
                    <a:pt x="4978" y="2525"/>
                  </a:cubicBezTo>
                  <a:lnTo>
                    <a:pt x="5407" y="2167"/>
                  </a:lnTo>
                  <a:cubicBezTo>
                    <a:pt x="5669" y="1953"/>
                    <a:pt x="6026" y="1834"/>
                    <a:pt x="6359" y="1834"/>
                  </a:cubicBezTo>
                  <a:lnTo>
                    <a:pt x="10979" y="1834"/>
                  </a:lnTo>
                  <a:lnTo>
                    <a:pt x="10979" y="357"/>
                  </a:lnTo>
                  <a:cubicBezTo>
                    <a:pt x="10979" y="167"/>
                    <a:pt x="10836" y="0"/>
                    <a:pt x="106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2" name="Google Shape;1642;p36"/>
          <p:cNvGrpSpPr/>
          <p:nvPr/>
        </p:nvGrpSpPr>
        <p:grpSpPr>
          <a:xfrm>
            <a:off x="5304399" y="3515254"/>
            <a:ext cx="530357" cy="530364"/>
            <a:chOff x="-61784125" y="3377700"/>
            <a:chExt cx="316650" cy="317450"/>
          </a:xfrm>
        </p:grpSpPr>
        <p:sp>
          <p:nvSpPr>
            <p:cNvPr id="1643" name="Google Shape;1643;p36"/>
            <p:cNvSpPr/>
            <p:nvPr/>
          </p:nvSpPr>
          <p:spPr>
            <a:xfrm>
              <a:off x="-61688025" y="3460400"/>
              <a:ext cx="124450" cy="51225"/>
            </a:xfrm>
            <a:custGeom>
              <a:avLst/>
              <a:gdLst/>
              <a:ahLst/>
              <a:cxnLst/>
              <a:rect l="l" t="t" r="r" b="b"/>
              <a:pathLst>
                <a:path w="4978" h="2049" extrusionOk="0">
                  <a:moveTo>
                    <a:pt x="630" y="1"/>
                  </a:moveTo>
                  <a:cubicBezTo>
                    <a:pt x="252" y="442"/>
                    <a:pt x="0" y="1041"/>
                    <a:pt x="0" y="1671"/>
                  </a:cubicBezTo>
                  <a:cubicBezTo>
                    <a:pt x="0" y="1891"/>
                    <a:pt x="189" y="2049"/>
                    <a:pt x="441" y="2049"/>
                  </a:cubicBezTo>
                  <a:lnTo>
                    <a:pt x="4568" y="2049"/>
                  </a:lnTo>
                  <a:cubicBezTo>
                    <a:pt x="4820" y="2049"/>
                    <a:pt x="4978" y="1860"/>
                    <a:pt x="4978" y="1671"/>
                  </a:cubicBezTo>
                  <a:cubicBezTo>
                    <a:pt x="4978" y="1041"/>
                    <a:pt x="4726" y="442"/>
                    <a:pt x="4348" y="1"/>
                  </a:cubicBezTo>
                  <a:cubicBezTo>
                    <a:pt x="3875" y="568"/>
                    <a:pt x="3182" y="852"/>
                    <a:pt x="2489" y="852"/>
                  </a:cubicBezTo>
                  <a:cubicBezTo>
                    <a:pt x="1827" y="852"/>
                    <a:pt x="1134" y="568"/>
                    <a:pt x="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36"/>
            <p:cNvSpPr/>
            <p:nvPr/>
          </p:nvSpPr>
          <p:spPr>
            <a:xfrm>
              <a:off x="-61677800" y="3518900"/>
              <a:ext cx="104775" cy="61850"/>
            </a:xfrm>
            <a:custGeom>
              <a:avLst/>
              <a:gdLst/>
              <a:ahLst/>
              <a:cxnLst/>
              <a:rect l="l" t="t" r="r" b="b"/>
              <a:pathLst>
                <a:path w="4191" h="2474" extrusionOk="0">
                  <a:moveTo>
                    <a:pt x="2096" y="0"/>
                  </a:moveTo>
                  <a:cubicBezTo>
                    <a:pt x="1985" y="0"/>
                    <a:pt x="1875" y="40"/>
                    <a:pt x="1796" y="118"/>
                  </a:cubicBezTo>
                  <a:lnTo>
                    <a:pt x="158" y="1757"/>
                  </a:lnTo>
                  <a:cubicBezTo>
                    <a:pt x="1" y="1914"/>
                    <a:pt x="1" y="2198"/>
                    <a:pt x="158" y="2355"/>
                  </a:cubicBezTo>
                  <a:cubicBezTo>
                    <a:pt x="237" y="2434"/>
                    <a:pt x="339" y="2473"/>
                    <a:pt x="442" y="2473"/>
                  </a:cubicBezTo>
                  <a:cubicBezTo>
                    <a:pt x="544" y="2473"/>
                    <a:pt x="646" y="2434"/>
                    <a:pt x="725" y="2355"/>
                  </a:cubicBezTo>
                  <a:lnTo>
                    <a:pt x="2111" y="969"/>
                  </a:lnTo>
                  <a:lnTo>
                    <a:pt x="3498" y="2355"/>
                  </a:lnTo>
                  <a:cubicBezTo>
                    <a:pt x="3576" y="2434"/>
                    <a:pt x="3687" y="2473"/>
                    <a:pt x="3797" y="2473"/>
                  </a:cubicBezTo>
                  <a:cubicBezTo>
                    <a:pt x="3907" y="2473"/>
                    <a:pt x="4017" y="2434"/>
                    <a:pt x="4096" y="2355"/>
                  </a:cubicBezTo>
                  <a:cubicBezTo>
                    <a:pt x="4191" y="2198"/>
                    <a:pt x="4191" y="1914"/>
                    <a:pt x="4033" y="1757"/>
                  </a:cubicBezTo>
                  <a:lnTo>
                    <a:pt x="2395" y="118"/>
                  </a:lnTo>
                  <a:cubicBezTo>
                    <a:pt x="2316" y="40"/>
                    <a:pt x="2206" y="0"/>
                    <a:pt x="20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6"/>
            <p:cNvSpPr/>
            <p:nvPr/>
          </p:nvSpPr>
          <p:spPr>
            <a:xfrm>
              <a:off x="-61667550" y="3377700"/>
              <a:ext cx="82700" cy="82725"/>
            </a:xfrm>
            <a:custGeom>
              <a:avLst/>
              <a:gdLst/>
              <a:ahLst/>
              <a:cxnLst/>
              <a:rect l="l" t="t" r="r" b="b"/>
              <a:pathLst>
                <a:path w="3308" h="3309" extrusionOk="0">
                  <a:moveTo>
                    <a:pt x="1670" y="1"/>
                  </a:moveTo>
                  <a:cubicBezTo>
                    <a:pt x="756" y="1"/>
                    <a:pt x="0" y="757"/>
                    <a:pt x="0" y="1671"/>
                  </a:cubicBezTo>
                  <a:cubicBezTo>
                    <a:pt x="0" y="2584"/>
                    <a:pt x="756" y="3309"/>
                    <a:pt x="1670" y="3309"/>
                  </a:cubicBezTo>
                  <a:cubicBezTo>
                    <a:pt x="2584" y="3309"/>
                    <a:pt x="3308" y="2584"/>
                    <a:pt x="3308" y="1671"/>
                  </a:cubicBezTo>
                  <a:cubicBezTo>
                    <a:pt x="3308" y="757"/>
                    <a:pt x="2584" y="1"/>
                    <a:pt x="1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6"/>
            <p:cNvSpPr/>
            <p:nvPr/>
          </p:nvSpPr>
          <p:spPr>
            <a:xfrm>
              <a:off x="-61591150" y="3643150"/>
              <a:ext cx="123675" cy="51200"/>
            </a:xfrm>
            <a:custGeom>
              <a:avLst/>
              <a:gdLst/>
              <a:ahLst/>
              <a:cxnLst/>
              <a:rect l="l" t="t" r="r" b="b"/>
              <a:pathLst>
                <a:path w="4947" h="2048" extrusionOk="0">
                  <a:moveTo>
                    <a:pt x="630" y="0"/>
                  </a:moveTo>
                  <a:cubicBezTo>
                    <a:pt x="221" y="410"/>
                    <a:pt x="0" y="1008"/>
                    <a:pt x="0" y="1638"/>
                  </a:cubicBezTo>
                  <a:cubicBezTo>
                    <a:pt x="0" y="1890"/>
                    <a:pt x="189" y="2048"/>
                    <a:pt x="378" y="2048"/>
                  </a:cubicBezTo>
                  <a:lnTo>
                    <a:pt x="4505" y="2048"/>
                  </a:lnTo>
                  <a:cubicBezTo>
                    <a:pt x="4757" y="2048"/>
                    <a:pt x="4946" y="1827"/>
                    <a:pt x="4946" y="1638"/>
                  </a:cubicBezTo>
                  <a:cubicBezTo>
                    <a:pt x="4946" y="1008"/>
                    <a:pt x="4726" y="410"/>
                    <a:pt x="4316" y="0"/>
                  </a:cubicBezTo>
                  <a:cubicBezTo>
                    <a:pt x="3844" y="536"/>
                    <a:pt x="3182" y="819"/>
                    <a:pt x="2458" y="819"/>
                  </a:cubicBezTo>
                  <a:cubicBezTo>
                    <a:pt x="1796" y="819"/>
                    <a:pt x="1134" y="536"/>
                    <a:pt x="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6"/>
            <p:cNvSpPr/>
            <p:nvPr/>
          </p:nvSpPr>
          <p:spPr>
            <a:xfrm>
              <a:off x="-61570675" y="35604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0"/>
                  </a:moveTo>
                  <a:cubicBezTo>
                    <a:pt x="756" y="0"/>
                    <a:pt x="0" y="725"/>
                    <a:pt x="0" y="1638"/>
                  </a:cubicBezTo>
                  <a:cubicBezTo>
                    <a:pt x="0" y="2552"/>
                    <a:pt x="756" y="3308"/>
                    <a:pt x="1670" y="3308"/>
                  </a:cubicBezTo>
                  <a:cubicBezTo>
                    <a:pt x="2552" y="3308"/>
                    <a:pt x="3308" y="2552"/>
                    <a:pt x="3308" y="1638"/>
                  </a:cubicBezTo>
                  <a:cubicBezTo>
                    <a:pt x="3308" y="725"/>
                    <a:pt x="2552" y="0"/>
                    <a:pt x="1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6"/>
            <p:cNvSpPr/>
            <p:nvPr/>
          </p:nvSpPr>
          <p:spPr>
            <a:xfrm>
              <a:off x="-61784125" y="3643925"/>
              <a:ext cx="124450" cy="51225"/>
            </a:xfrm>
            <a:custGeom>
              <a:avLst/>
              <a:gdLst/>
              <a:ahLst/>
              <a:cxnLst/>
              <a:rect l="l" t="t" r="r" b="b"/>
              <a:pathLst>
                <a:path w="4978" h="2049" extrusionOk="0">
                  <a:moveTo>
                    <a:pt x="662" y="1"/>
                  </a:moveTo>
                  <a:cubicBezTo>
                    <a:pt x="252" y="442"/>
                    <a:pt x="32" y="1009"/>
                    <a:pt x="32" y="1639"/>
                  </a:cubicBezTo>
                  <a:cubicBezTo>
                    <a:pt x="0" y="1859"/>
                    <a:pt x="189" y="2048"/>
                    <a:pt x="410" y="2048"/>
                  </a:cubicBezTo>
                  <a:lnTo>
                    <a:pt x="4569" y="2048"/>
                  </a:lnTo>
                  <a:cubicBezTo>
                    <a:pt x="4789" y="2048"/>
                    <a:pt x="4978" y="1859"/>
                    <a:pt x="4978" y="1639"/>
                  </a:cubicBezTo>
                  <a:cubicBezTo>
                    <a:pt x="4978" y="1009"/>
                    <a:pt x="4758" y="442"/>
                    <a:pt x="4348" y="1"/>
                  </a:cubicBezTo>
                  <a:cubicBezTo>
                    <a:pt x="3876" y="536"/>
                    <a:pt x="3214" y="820"/>
                    <a:pt x="2521" y="820"/>
                  </a:cubicBezTo>
                  <a:cubicBezTo>
                    <a:pt x="1828" y="820"/>
                    <a:pt x="1166" y="536"/>
                    <a:pt x="6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36"/>
            <p:cNvSpPr/>
            <p:nvPr/>
          </p:nvSpPr>
          <p:spPr>
            <a:xfrm>
              <a:off x="-61763650" y="35604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0"/>
                  </a:moveTo>
                  <a:cubicBezTo>
                    <a:pt x="757" y="0"/>
                    <a:pt x="1" y="725"/>
                    <a:pt x="1" y="1638"/>
                  </a:cubicBezTo>
                  <a:cubicBezTo>
                    <a:pt x="1" y="2552"/>
                    <a:pt x="757" y="3308"/>
                    <a:pt x="1670" y="3308"/>
                  </a:cubicBezTo>
                  <a:cubicBezTo>
                    <a:pt x="2552" y="3308"/>
                    <a:pt x="3309" y="2552"/>
                    <a:pt x="3309" y="1638"/>
                  </a:cubicBezTo>
                  <a:cubicBezTo>
                    <a:pt x="3309" y="725"/>
                    <a:pt x="2552" y="0"/>
                    <a:pt x="1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0" name="Google Shape;1650;p36"/>
          <p:cNvGrpSpPr/>
          <p:nvPr/>
        </p:nvGrpSpPr>
        <p:grpSpPr>
          <a:xfrm>
            <a:off x="7264548" y="1781115"/>
            <a:ext cx="526485" cy="526491"/>
            <a:chOff x="5440856" y="3407083"/>
            <a:chExt cx="416490" cy="416494"/>
          </a:xfrm>
        </p:grpSpPr>
        <p:sp>
          <p:nvSpPr>
            <p:cNvPr id="1651" name="Google Shape;1651;p36"/>
            <p:cNvSpPr/>
            <p:nvPr/>
          </p:nvSpPr>
          <p:spPr>
            <a:xfrm>
              <a:off x="5581408" y="3516091"/>
              <a:ext cx="145661" cy="40912"/>
            </a:xfrm>
            <a:custGeom>
              <a:avLst/>
              <a:gdLst/>
              <a:ahLst/>
              <a:cxnLst/>
              <a:rect l="l" t="t" r="r" b="b"/>
              <a:pathLst>
                <a:path w="4073" h="1144" extrusionOk="0">
                  <a:moveTo>
                    <a:pt x="452" y="0"/>
                  </a:moveTo>
                  <a:cubicBezTo>
                    <a:pt x="286" y="0"/>
                    <a:pt x="143" y="48"/>
                    <a:pt x="0" y="95"/>
                  </a:cubicBezTo>
                  <a:cubicBezTo>
                    <a:pt x="381" y="548"/>
                    <a:pt x="262" y="381"/>
                    <a:pt x="595" y="786"/>
                  </a:cubicBezTo>
                  <a:cubicBezTo>
                    <a:pt x="786" y="1024"/>
                    <a:pt x="1095" y="1143"/>
                    <a:pt x="1405" y="1143"/>
                  </a:cubicBezTo>
                  <a:lnTo>
                    <a:pt x="2691" y="1143"/>
                  </a:lnTo>
                  <a:cubicBezTo>
                    <a:pt x="3001" y="1143"/>
                    <a:pt x="3310" y="1024"/>
                    <a:pt x="3501" y="786"/>
                  </a:cubicBezTo>
                  <a:cubicBezTo>
                    <a:pt x="3834" y="405"/>
                    <a:pt x="3715" y="548"/>
                    <a:pt x="4072" y="119"/>
                  </a:cubicBezTo>
                  <a:cubicBezTo>
                    <a:pt x="3929" y="48"/>
                    <a:pt x="3763" y="0"/>
                    <a:pt x="3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6"/>
            <p:cNvSpPr/>
            <p:nvPr/>
          </p:nvSpPr>
          <p:spPr>
            <a:xfrm>
              <a:off x="5554978" y="3534831"/>
              <a:ext cx="196765" cy="288746"/>
            </a:xfrm>
            <a:custGeom>
              <a:avLst/>
              <a:gdLst/>
              <a:ahLst/>
              <a:cxnLst/>
              <a:rect l="l" t="t" r="r" b="b"/>
              <a:pathLst>
                <a:path w="5502" h="8074" extrusionOk="0">
                  <a:moveTo>
                    <a:pt x="2739" y="2215"/>
                  </a:moveTo>
                  <a:cubicBezTo>
                    <a:pt x="2930" y="2215"/>
                    <a:pt x="3097" y="2382"/>
                    <a:pt x="3097" y="2548"/>
                  </a:cubicBezTo>
                  <a:lnTo>
                    <a:pt x="3097" y="4120"/>
                  </a:lnTo>
                  <a:lnTo>
                    <a:pt x="3454" y="3763"/>
                  </a:lnTo>
                  <a:cubicBezTo>
                    <a:pt x="3525" y="3691"/>
                    <a:pt x="3615" y="3656"/>
                    <a:pt x="3704" y="3656"/>
                  </a:cubicBezTo>
                  <a:cubicBezTo>
                    <a:pt x="3793" y="3656"/>
                    <a:pt x="3883" y="3691"/>
                    <a:pt x="3954" y="3763"/>
                  </a:cubicBezTo>
                  <a:cubicBezTo>
                    <a:pt x="4073" y="3882"/>
                    <a:pt x="4073" y="4096"/>
                    <a:pt x="3954" y="4239"/>
                  </a:cubicBezTo>
                  <a:lnTo>
                    <a:pt x="3001" y="5192"/>
                  </a:lnTo>
                  <a:cubicBezTo>
                    <a:pt x="2930" y="5251"/>
                    <a:pt x="2841" y="5281"/>
                    <a:pt x="2751" y="5281"/>
                  </a:cubicBezTo>
                  <a:cubicBezTo>
                    <a:pt x="2662" y="5281"/>
                    <a:pt x="2573" y="5251"/>
                    <a:pt x="2501" y="5192"/>
                  </a:cubicBezTo>
                  <a:lnTo>
                    <a:pt x="1549" y="4239"/>
                  </a:lnTo>
                  <a:cubicBezTo>
                    <a:pt x="1430" y="4096"/>
                    <a:pt x="1430" y="3882"/>
                    <a:pt x="1549" y="3763"/>
                  </a:cubicBezTo>
                  <a:cubicBezTo>
                    <a:pt x="1620" y="3691"/>
                    <a:pt x="1709" y="3656"/>
                    <a:pt x="1799" y="3656"/>
                  </a:cubicBezTo>
                  <a:cubicBezTo>
                    <a:pt x="1888" y="3656"/>
                    <a:pt x="1977" y="3691"/>
                    <a:pt x="2049" y="3763"/>
                  </a:cubicBezTo>
                  <a:lnTo>
                    <a:pt x="2406" y="4120"/>
                  </a:lnTo>
                  <a:lnTo>
                    <a:pt x="2406" y="2548"/>
                  </a:lnTo>
                  <a:cubicBezTo>
                    <a:pt x="2406" y="2382"/>
                    <a:pt x="2573" y="2215"/>
                    <a:pt x="2739" y="2215"/>
                  </a:cubicBezTo>
                  <a:close/>
                  <a:moveTo>
                    <a:pt x="3906" y="6025"/>
                  </a:moveTo>
                  <a:cubicBezTo>
                    <a:pt x="4097" y="6025"/>
                    <a:pt x="4240" y="6168"/>
                    <a:pt x="4240" y="6359"/>
                  </a:cubicBezTo>
                  <a:cubicBezTo>
                    <a:pt x="4240" y="6549"/>
                    <a:pt x="4097" y="6716"/>
                    <a:pt x="3906" y="6716"/>
                  </a:cubicBezTo>
                  <a:lnTo>
                    <a:pt x="1596" y="6716"/>
                  </a:lnTo>
                  <a:cubicBezTo>
                    <a:pt x="1406" y="6716"/>
                    <a:pt x="1263" y="6549"/>
                    <a:pt x="1263" y="6359"/>
                  </a:cubicBezTo>
                  <a:cubicBezTo>
                    <a:pt x="1263" y="6168"/>
                    <a:pt x="1406" y="6025"/>
                    <a:pt x="1596" y="6025"/>
                  </a:cubicBezTo>
                  <a:close/>
                  <a:moveTo>
                    <a:pt x="215" y="0"/>
                  </a:moveTo>
                  <a:cubicBezTo>
                    <a:pt x="96" y="191"/>
                    <a:pt x="1" y="405"/>
                    <a:pt x="1" y="667"/>
                  </a:cubicBezTo>
                  <a:lnTo>
                    <a:pt x="1" y="6621"/>
                  </a:lnTo>
                  <a:cubicBezTo>
                    <a:pt x="1" y="7430"/>
                    <a:pt x="668" y="8073"/>
                    <a:pt x="1477" y="8073"/>
                  </a:cubicBezTo>
                  <a:lnTo>
                    <a:pt x="4025" y="8073"/>
                  </a:lnTo>
                  <a:cubicBezTo>
                    <a:pt x="4835" y="8073"/>
                    <a:pt x="5502" y="7430"/>
                    <a:pt x="5502" y="6621"/>
                  </a:cubicBezTo>
                  <a:lnTo>
                    <a:pt x="5502" y="667"/>
                  </a:lnTo>
                  <a:cubicBezTo>
                    <a:pt x="5502" y="429"/>
                    <a:pt x="5430" y="238"/>
                    <a:pt x="5311" y="48"/>
                  </a:cubicBezTo>
                  <a:cubicBezTo>
                    <a:pt x="5002" y="429"/>
                    <a:pt x="5121" y="262"/>
                    <a:pt x="4764" y="691"/>
                  </a:cubicBezTo>
                  <a:cubicBezTo>
                    <a:pt x="4430" y="1096"/>
                    <a:pt x="3930" y="1310"/>
                    <a:pt x="3430" y="1310"/>
                  </a:cubicBezTo>
                  <a:lnTo>
                    <a:pt x="2144" y="1310"/>
                  </a:lnTo>
                  <a:cubicBezTo>
                    <a:pt x="1596" y="1310"/>
                    <a:pt x="1072" y="1024"/>
                    <a:pt x="810" y="691"/>
                  </a:cubicBezTo>
                  <a:cubicBezTo>
                    <a:pt x="429" y="262"/>
                    <a:pt x="572" y="429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36"/>
            <p:cNvSpPr/>
            <p:nvPr/>
          </p:nvSpPr>
          <p:spPr>
            <a:xfrm>
              <a:off x="5440856" y="3407083"/>
              <a:ext cx="416490" cy="241898"/>
            </a:xfrm>
            <a:custGeom>
              <a:avLst/>
              <a:gdLst/>
              <a:ahLst/>
              <a:cxnLst/>
              <a:rect l="l" t="t" r="r" b="b"/>
              <a:pathLst>
                <a:path w="11646" h="6764" extrusionOk="0">
                  <a:moveTo>
                    <a:pt x="5811" y="0"/>
                  </a:moveTo>
                  <a:cubicBezTo>
                    <a:pt x="5526" y="0"/>
                    <a:pt x="5240" y="48"/>
                    <a:pt x="4954" y="143"/>
                  </a:cubicBezTo>
                  <a:cubicBezTo>
                    <a:pt x="4359" y="381"/>
                    <a:pt x="3859" y="857"/>
                    <a:pt x="3597" y="1453"/>
                  </a:cubicBezTo>
                  <a:cubicBezTo>
                    <a:pt x="3382" y="1357"/>
                    <a:pt x="3144" y="1286"/>
                    <a:pt x="2906" y="1286"/>
                  </a:cubicBezTo>
                  <a:cubicBezTo>
                    <a:pt x="2477" y="1286"/>
                    <a:pt x="2120" y="1453"/>
                    <a:pt x="1834" y="1691"/>
                  </a:cubicBezTo>
                  <a:cubicBezTo>
                    <a:pt x="1691" y="1810"/>
                    <a:pt x="1572" y="1977"/>
                    <a:pt x="1477" y="2143"/>
                  </a:cubicBezTo>
                  <a:cubicBezTo>
                    <a:pt x="1334" y="2405"/>
                    <a:pt x="1263" y="2691"/>
                    <a:pt x="1287" y="3024"/>
                  </a:cubicBezTo>
                  <a:cubicBezTo>
                    <a:pt x="596" y="3263"/>
                    <a:pt x="96" y="3858"/>
                    <a:pt x="1" y="4620"/>
                  </a:cubicBezTo>
                  <a:cubicBezTo>
                    <a:pt x="1" y="4691"/>
                    <a:pt x="1" y="4763"/>
                    <a:pt x="1" y="4834"/>
                  </a:cubicBezTo>
                  <a:cubicBezTo>
                    <a:pt x="1" y="5906"/>
                    <a:pt x="858" y="6763"/>
                    <a:pt x="1906" y="6763"/>
                  </a:cubicBezTo>
                  <a:lnTo>
                    <a:pt x="2525" y="6763"/>
                  </a:lnTo>
                  <a:lnTo>
                    <a:pt x="2525" y="4239"/>
                  </a:lnTo>
                  <a:cubicBezTo>
                    <a:pt x="2525" y="3215"/>
                    <a:pt x="3358" y="2381"/>
                    <a:pt x="4382" y="2381"/>
                  </a:cubicBezTo>
                  <a:lnTo>
                    <a:pt x="7502" y="2381"/>
                  </a:lnTo>
                  <a:cubicBezTo>
                    <a:pt x="8526" y="2381"/>
                    <a:pt x="9360" y="3215"/>
                    <a:pt x="9360" y="4239"/>
                  </a:cubicBezTo>
                  <a:lnTo>
                    <a:pt x="9360" y="6763"/>
                  </a:lnTo>
                  <a:lnTo>
                    <a:pt x="9717" y="6763"/>
                  </a:lnTo>
                  <a:cubicBezTo>
                    <a:pt x="10241" y="6763"/>
                    <a:pt x="10717" y="6549"/>
                    <a:pt x="11051" y="6216"/>
                  </a:cubicBezTo>
                  <a:cubicBezTo>
                    <a:pt x="11408" y="5858"/>
                    <a:pt x="11646" y="5382"/>
                    <a:pt x="11646" y="4834"/>
                  </a:cubicBezTo>
                  <a:cubicBezTo>
                    <a:pt x="11646" y="4763"/>
                    <a:pt x="11622" y="4691"/>
                    <a:pt x="11622" y="4620"/>
                  </a:cubicBezTo>
                  <a:cubicBezTo>
                    <a:pt x="11527" y="3882"/>
                    <a:pt x="11027" y="3263"/>
                    <a:pt x="10336" y="3024"/>
                  </a:cubicBezTo>
                  <a:cubicBezTo>
                    <a:pt x="10360" y="2691"/>
                    <a:pt x="10288" y="2405"/>
                    <a:pt x="10146" y="2143"/>
                  </a:cubicBezTo>
                  <a:cubicBezTo>
                    <a:pt x="9884" y="1643"/>
                    <a:pt x="9336" y="1286"/>
                    <a:pt x="8717" y="1286"/>
                  </a:cubicBezTo>
                  <a:cubicBezTo>
                    <a:pt x="8598" y="1286"/>
                    <a:pt x="8479" y="1310"/>
                    <a:pt x="8359" y="1334"/>
                  </a:cubicBezTo>
                  <a:cubicBezTo>
                    <a:pt x="8240" y="1357"/>
                    <a:pt x="8121" y="1405"/>
                    <a:pt x="8026" y="1453"/>
                  </a:cubicBezTo>
                  <a:cubicBezTo>
                    <a:pt x="7931" y="1262"/>
                    <a:pt x="7836" y="1072"/>
                    <a:pt x="7693" y="905"/>
                  </a:cubicBezTo>
                  <a:cubicBezTo>
                    <a:pt x="7264" y="357"/>
                    <a:pt x="6573" y="0"/>
                    <a:pt x="58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4" name="Google Shape;1654;p36"/>
          <p:cNvGrpSpPr/>
          <p:nvPr/>
        </p:nvGrpSpPr>
        <p:grpSpPr>
          <a:xfrm>
            <a:off x="1389908" y="3515254"/>
            <a:ext cx="526490" cy="525416"/>
            <a:chOff x="1181536" y="3407083"/>
            <a:chExt cx="417352" cy="416501"/>
          </a:xfrm>
        </p:grpSpPr>
        <p:sp>
          <p:nvSpPr>
            <p:cNvPr id="1655" name="Google Shape;1655;p36"/>
            <p:cNvSpPr/>
            <p:nvPr/>
          </p:nvSpPr>
          <p:spPr>
            <a:xfrm>
              <a:off x="1360390" y="3407083"/>
              <a:ext cx="149058" cy="108182"/>
            </a:xfrm>
            <a:custGeom>
              <a:avLst/>
              <a:gdLst/>
              <a:ahLst/>
              <a:cxnLst/>
              <a:rect l="l" t="t" r="r" b="b"/>
              <a:pathLst>
                <a:path w="4168" h="3025" extrusionOk="0">
                  <a:moveTo>
                    <a:pt x="0" y="0"/>
                  </a:moveTo>
                  <a:lnTo>
                    <a:pt x="0" y="3024"/>
                  </a:lnTo>
                  <a:lnTo>
                    <a:pt x="4168" y="3024"/>
                  </a:lnTo>
                  <a:lnTo>
                    <a:pt x="41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36"/>
            <p:cNvSpPr/>
            <p:nvPr/>
          </p:nvSpPr>
          <p:spPr>
            <a:xfrm>
              <a:off x="1425981" y="3591016"/>
              <a:ext cx="75817" cy="109898"/>
            </a:xfrm>
            <a:custGeom>
              <a:avLst/>
              <a:gdLst/>
              <a:ahLst/>
              <a:cxnLst/>
              <a:rect l="l" t="t" r="r" b="b"/>
              <a:pathLst>
                <a:path w="2120" h="3073" extrusionOk="0">
                  <a:moveTo>
                    <a:pt x="0" y="1"/>
                  </a:moveTo>
                  <a:cubicBezTo>
                    <a:pt x="548" y="620"/>
                    <a:pt x="857" y="1430"/>
                    <a:pt x="857" y="2287"/>
                  </a:cubicBezTo>
                  <a:cubicBezTo>
                    <a:pt x="857" y="2573"/>
                    <a:pt x="834" y="2835"/>
                    <a:pt x="786" y="3073"/>
                  </a:cubicBezTo>
                  <a:lnTo>
                    <a:pt x="2120" y="3073"/>
                  </a:lnTo>
                  <a:lnTo>
                    <a:pt x="21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6"/>
            <p:cNvSpPr/>
            <p:nvPr/>
          </p:nvSpPr>
          <p:spPr>
            <a:xfrm>
              <a:off x="1295658" y="3407083"/>
              <a:ext cx="303230" cy="293825"/>
            </a:xfrm>
            <a:custGeom>
              <a:avLst/>
              <a:gdLst/>
              <a:ahLst/>
              <a:cxnLst/>
              <a:rect l="l" t="t" r="r" b="b"/>
              <a:pathLst>
                <a:path w="8479" h="8216" extrusionOk="0">
                  <a:moveTo>
                    <a:pt x="334" y="0"/>
                  </a:moveTo>
                  <a:cubicBezTo>
                    <a:pt x="167" y="0"/>
                    <a:pt x="1" y="143"/>
                    <a:pt x="1" y="333"/>
                  </a:cubicBezTo>
                  <a:lnTo>
                    <a:pt x="1" y="4120"/>
                  </a:lnTo>
                  <a:cubicBezTo>
                    <a:pt x="334" y="4025"/>
                    <a:pt x="667" y="3977"/>
                    <a:pt x="1025" y="3977"/>
                  </a:cubicBezTo>
                  <a:cubicBezTo>
                    <a:pt x="1691" y="3977"/>
                    <a:pt x="2311" y="4144"/>
                    <a:pt x="2834" y="4453"/>
                  </a:cubicBezTo>
                  <a:lnTo>
                    <a:pt x="6097" y="4453"/>
                  </a:lnTo>
                  <a:cubicBezTo>
                    <a:pt x="6288" y="4453"/>
                    <a:pt x="6454" y="4620"/>
                    <a:pt x="6454" y="4811"/>
                  </a:cubicBezTo>
                  <a:lnTo>
                    <a:pt x="6454" y="8216"/>
                  </a:lnTo>
                  <a:lnTo>
                    <a:pt x="8121" y="8216"/>
                  </a:lnTo>
                  <a:cubicBezTo>
                    <a:pt x="8312" y="8216"/>
                    <a:pt x="8478" y="8073"/>
                    <a:pt x="8478" y="7883"/>
                  </a:cubicBezTo>
                  <a:lnTo>
                    <a:pt x="8478" y="1810"/>
                  </a:lnTo>
                  <a:cubicBezTo>
                    <a:pt x="8478" y="1715"/>
                    <a:pt x="8431" y="1619"/>
                    <a:pt x="8359" y="1548"/>
                  </a:cubicBezTo>
                  <a:cubicBezTo>
                    <a:pt x="8359" y="1548"/>
                    <a:pt x="6907" y="95"/>
                    <a:pt x="6883" y="95"/>
                  </a:cubicBezTo>
                  <a:cubicBezTo>
                    <a:pt x="6835" y="24"/>
                    <a:pt x="6740" y="0"/>
                    <a:pt x="6669" y="0"/>
                  </a:cubicBezTo>
                  <a:lnTo>
                    <a:pt x="6669" y="3382"/>
                  </a:lnTo>
                  <a:cubicBezTo>
                    <a:pt x="6669" y="3548"/>
                    <a:pt x="6526" y="3715"/>
                    <a:pt x="6335" y="3715"/>
                  </a:cubicBezTo>
                  <a:lnTo>
                    <a:pt x="1453" y="3715"/>
                  </a:lnTo>
                  <a:cubicBezTo>
                    <a:pt x="1263" y="3715"/>
                    <a:pt x="1120" y="3548"/>
                    <a:pt x="1120" y="3382"/>
                  </a:cubicBezTo>
                  <a:lnTo>
                    <a:pt x="11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36"/>
            <p:cNvSpPr/>
            <p:nvPr/>
          </p:nvSpPr>
          <p:spPr>
            <a:xfrm>
              <a:off x="1181536" y="3730709"/>
              <a:ext cx="92875" cy="92875"/>
            </a:xfrm>
            <a:custGeom>
              <a:avLst/>
              <a:gdLst/>
              <a:ahLst/>
              <a:cxnLst/>
              <a:rect l="l" t="t" r="r" b="b"/>
              <a:pathLst>
                <a:path w="2597" h="2597" extrusionOk="0">
                  <a:moveTo>
                    <a:pt x="1143" y="0"/>
                  </a:moveTo>
                  <a:lnTo>
                    <a:pt x="310" y="858"/>
                  </a:lnTo>
                  <a:cubicBezTo>
                    <a:pt x="119" y="1048"/>
                    <a:pt x="0" y="1310"/>
                    <a:pt x="0" y="1572"/>
                  </a:cubicBezTo>
                  <a:cubicBezTo>
                    <a:pt x="0" y="2144"/>
                    <a:pt x="477" y="2596"/>
                    <a:pt x="1024" y="2596"/>
                  </a:cubicBezTo>
                  <a:cubicBezTo>
                    <a:pt x="1310" y="2596"/>
                    <a:pt x="1572" y="2501"/>
                    <a:pt x="1763" y="2287"/>
                  </a:cubicBezTo>
                  <a:lnTo>
                    <a:pt x="2596" y="1453"/>
                  </a:lnTo>
                  <a:cubicBezTo>
                    <a:pt x="1977" y="1144"/>
                    <a:pt x="1477" y="620"/>
                    <a:pt x="11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36"/>
            <p:cNvSpPr/>
            <p:nvPr/>
          </p:nvSpPr>
          <p:spPr>
            <a:xfrm>
              <a:off x="1232642" y="3573134"/>
              <a:ext cx="200163" cy="200198"/>
            </a:xfrm>
            <a:custGeom>
              <a:avLst/>
              <a:gdLst/>
              <a:ahLst/>
              <a:cxnLst/>
              <a:rect l="l" t="t" r="r" b="b"/>
              <a:pathLst>
                <a:path w="5597" h="5598" extrusionOk="0">
                  <a:moveTo>
                    <a:pt x="2787" y="1"/>
                  </a:moveTo>
                  <a:cubicBezTo>
                    <a:pt x="1262" y="1"/>
                    <a:pt x="0" y="1263"/>
                    <a:pt x="0" y="2787"/>
                  </a:cubicBezTo>
                  <a:cubicBezTo>
                    <a:pt x="0" y="4335"/>
                    <a:pt x="1262" y="5597"/>
                    <a:pt x="2787" y="5597"/>
                  </a:cubicBezTo>
                  <a:cubicBezTo>
                    <a:pt x="4334" y="5597"/>
                    <a:pt x="5597" y="4335"/>
                    <a:pt x="5597" y="2787"/>
                  </a:cubicBezTo>
                  <a:cubicBezTo>
                    <a:pt x="5597" y="1263"/>
                    <a:pt x="4334" y="1"/>
                    <a:pt x="27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660" name="Google Shape;1660;p36"/>
          <p:cNvCxnSpPr>
            <a:stCxn id="1636" idx="6"/>
            <a:endCxn id="1633" idx="2"/>
          </p:cNvCxnSpPr>
          <p:nvPr/>
        </p:nvCxnSpPr>
        <p:spPr>
          <a:xfrm>
            <a:off x="3777110" y="2607374"/>
            <a:ext cx="1626600" cy="590700"/>
          </a:xfrm>
          <a:prstGeom prst="bentConnector3">
            <a:avLst>
              <a:gd name="adj1" fmla="val 50004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61" name="Google Shape;1661;p36"/>
          <p:cNvGrpSpPr/>
          <p:nvPr/>
        </p:nvGrpSpPr>
        <p:grpSpPr>
          <a:xfrm>
            <a:off x="3445610" y="2441624"/>
            <a:ext cx="331500" cy="331500"/>
            <a:chOff x="1487397" y="3260912"/>
            <a:chExt cx="331500" cy="331500"/>
          </a:xfrm>
        </p:grpSpPr>
        <p:sp>
          <p:nvSpPr>
            <p:cNvPr id="1636" name="Google Shape;1636;p36"/>
            <p:cNvSpPr/>
            <p:nvPr/>
          </p:nvSpPr>
          <p:spPr>
            <a:xfrm>
              <a:off x="1487397" y="3260912"/>
              <a:ext cx="331500" cy="331500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36"/>
            <p:cNvSpPr/>
            <p:nvPr/>
          </p:nvSpPr>
          <p:spPr>
            <a:xfrm>
              <a:off x="1557148" y="3332473"/>
              <a:ext cx="192600" cy="192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3" name="Google Shape;1663;p36"/>
          <p:cNvGrpSpPr/>
          <p:nvPr/>
        </p:nvGrpSpPr>
        <p:grpSpPr>
          <a:xfrm>
            <a:off x="5403835" y="3032299"/>
            <a:ext cx="331500" cy="331500"/>
            <a:chOff x="1487397" y="3260912"/>
            <a:chExt cx="331500" cy="331500"/>
          </a:xfrm>
        </p:grpSpPr>
        <p:sp>
          <p:nvSpPr>
            <p:cNvPr id="1633" name="Google Shape;1633;p36"/>
            <p:cNvSpPr/>
            <p:nvPr/>
          </p:nvSpPr>
          <p:spPr>
            <a:xfrm>
              <a:off x="1487397" y="3260912"/>
              <a:ext cx="331500" cy="331500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6"/>
            <p:cNvSpPr/>
            <p:nvPr/>
          </p:nvSpPr>
          <p:spPr>
            <a:xfrm>
              <a:off x="1557148" y="3332473"/>
              <a:ext cx="192600" cy="192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5" name="Google Shape;1665;p36"/>
          <p:cNvGrpSpPr/>
          <p:nvPr/>
        </p:nvGrpSpPr>
        <p:grpSpPr>
          <a:xfrm>
            <a:off x="7362060" y="2441624"/>
            <a:ext cx="331500" cy="331500"/>
            <a:chOff x="1487397" y="3260912"/>
            <a:chExt cx="331500" cy="331500"/>
          </a:xfrm>
        </p:grpSpPr>
        <p:sp>
          <p:nvSpPr>
            <p:cNvPr id="1634" name="Google Shape;1634;p36"/>
            <p:cNvSpPr/>
            <p:nvPr/>
          </p:nvSpPr>
          <p:spPr>
            <a:xfrm>
              <a:off x="1487397" y="3260912"/>
              <a:ext cx="331500" cy="331500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6"/>
            <p:cNvSpPr/>
            <p:nvPr/>
          </p:nvSpPr>
          <p:spPr>
            <a:xfrm>
              <a:off x="1557148" y="3332473"/>
              <a:ext cx="192600" cy="192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5" name="Google Shape;1015;p17"/>
          <p:cNvGrpSpPr/>
          <p:nvPr/>
        </p:nvGrpSpPr>
        <p:grpSpPr>
          <a:xfrm>
            <a:off x="54458" y="3635351"/>
            <a:ext cx="1404075" cy="1138299"/>
            <a:chOff x="507305" y="1975018"/>
            <a:chExt cx="1755241" cy="677090"/>
          </a:xfrm>
        </p:grpSpPr>
        <p:sp>
          <p:nvSpPr>
            <p:cNvPr id="1016" name="Google Shape;1016;p17"/>
            <p:cNvSpPr/>
            <p:nvPr/>
          </p:nvSpPr>
          <p:spPr>
            <a:xfrm>
              <a:off x="536177" y="1975018"/>
              <a:ext cx="1726369" cy="197732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Revenue</a:t>
              </a:r>
              <a:endParaRPr sz="1800" b="1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017" name="Google Shape;1017;p17"/>
            <p:cNvSpPr txBox="1"/>
            <p:nvPr/>
          </p:nvSpPr>
          <p:spPr>
            <a:xfrm>
              <a:off x="507305" y="2180269"/>
              <a:ext cx="1726369" cy="4718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 impact of the 5G launch on our revenue</a:t>
              </a:r>
              <a:endParaRPr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B6B21BF-3941-6E4A-B5F6-78E950030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50" y="1164170"/>
            <a:ext cx="520671" cy="5206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39AF85-EA03-5E7A-9DA2-6DDB768040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9309" y="1870103"/>
            <a:ext cx="472515" cy="472515"/>
          </a:xfrm>
          <a:prstGeom prst="rect">
            <a:avLst/>
          </a:prstGeom>
        </p:spPr>
      </p:pic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E8D4D793-F4EE-9516-4273-9838AD25EA12}"/>
              </a:ext>
            </a:extLst>
          </p:cNvPr>
          <p:cNvSpPr/>
          <p:nvPr/>
        </p:nvSpPr>
        <p:spPr>
          <a:xfrm>
            <a:off x="2149552" y="1495491"/>
            <a:ext cx="850351" cy="1177448"/>
          </a:xfrm>
          <a:prstGeom prst="flowChartConnector">
            <a:avLst/>
          </a:prstGeom>
          <a:noFill/>
          <a:ln>
            <a:solidFill>
              <a:schemeClr val="bg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4C05A7E0-7B6C-B62E-7488-05098C101B7F}"/>
              </a:ext>
            </a:extLst>
          </p:cNvPr>
          <p:cNvSpPr/>
          <p:nvPr/>
        </p:nvSpPr>
        <p:spPr>
          <a:xfrm>
            <a:off x="3964321" y="869267"/>
            <a:ext cx="850351" cy="1177448"/>
          </a:xfrm>
          <a:prstGeom prst="flowChartConnector">
            <a:avLst/>
          </a:prstGeom>
          <a:noFill/>
          <a:ln>
            <a:solidFill>
              <a:schemeClr val="bg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47D4B826-C2AE-57CA-FD04-B2BA4BF22F31}"/>
              </a:ext>
            </a:extLst>
          </p:cNvPr>
          <p:cNvSpPr/>
          <p:nvPr/>
        </p:nvSpPr>
        <p:spPr>
          <a:xfrm>
            <a:off x="335605" y="792172"/>
            <a:ext cx="850351" cy="1177448"/>
          </a:xfrm>
          <a:prstGeom prst="flowChartConnector">
            <a:avLst/>
          </a:prstGeom>
          <a:noFill/>
          <a:ln>
            <a:solidFill>
              <a:schemeClr val="bg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F5F44D00-2DBC-BB88-73A8-33171C9B3ED4}"/>
              </a:ext>
            </a:extLst>
          </p:cNvPr>
          <p:cNvSpPr/>
          <p:nvPr/>
        </p:nvSpPr>
        <p:spPr>
          <a:xfrm>
            <a:off x="7917164" y="888741"/>
            <a:ext cx="850351" cy="1177448"/>
          </a:xfrm>
          <a:prstGeom prst="flowChartConnector">
            <a:avLst/>
          </a:prstGeom>
          <a:noFill/>
          <a:ln>
            <a:solidFill>
              <a:schemeClr val="bg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26B6CD61-A75D-6CA0-DB4E-F3C9F4744D5F}"/>
              </a:ext>
            </a:extLst>
          </p:cNvPr>
          <p:cNvSpPr/>
          <p:nvPr/>
        </p:nvSpPr>
        <p:spPr>
          <a:xfrm>
            <a:off x="5899924" y="1495491"/>
            <a:ext cx="850351" cy="1177448"/>
          </a:xfrm>
          <a:prstGeom prst="flowChartConnector">
            <a:avLst/>
          </a:prstGeom>
          <a:noFill/>
          <a:ln>
            <a:solidFill>
              <a:schemeClr val="bg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BCE5AD6-54A6-79FC-9BAF-6B0146DEAC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9193" y="1224236"/>
            <a:ext cx="460605" cy="46060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5AE8D80-9EBE-A56A-F22F-4D0F397B73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7785" y="1855030"/>
            <a:ext cx="502660" cy="50266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8B61078-53BD-0498-1EEB-976C03CAE3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00453" y="1208044"/>
            <a:ext cx="502221" cy="502221"/>
          </a:xfrm>
          <a:prstGeom prst="rect">
            <a:avLst/>
          </a:prstGeom>
        </p:spPr>
      </p:pic>
      <p:grpSp>
        <p:nvGrpSpPr>
          <p:cNvPr id="20" name="Google Shape;1015;p17">
            <a:extLst>
              <a:ext uri="{FF2B5EF4-FFF2-40B4-BE49-F238E27FC236}">
                <a16:creationId xmlns:a16="http://schemas.microsoft.com/office/drawing/2014/main" id="{4CEF88C9-EC9D-7438-BF90-1FA56DC16E40}"/>
              </a:ext>
            </a:extLst>
          </p:cNvPr>
          <p:cNvGrpSpPr/>
          <p:nvPr/>
        </p:nvGrpSpPr>
        <p:grpSpPr>
          <a:xfrm>
            <a:off x="1635760" y="3661424"/>
            <a:ext cx="1513970" cy="1125659"/>
            <a:chOff x="369924" y="1975018"/>
            <a:chExt cx="1892622" cy="669571"/>
          </a:xfrm>
        </p:grpSpPr>
        <p:sp>
          <p:nvSpPr>
            <p:cNvPr id="21" name="Google Shape;1016;p17">
              <a:extLst>
                <a:ext uri="{FF2B5EF4-FFF2-40B4-BE49-F238E27FC236}">
                  <a16:creationId xmlns:a16="http://schemas.microsoft.com/office/drawing/2014/main" id="{E0C8E641-4208-59FE-57CC-420902551D0D}"/>
                </a:ext>
              </a:extLst>
            </p:cNvPr>
            <p:cNvSpPr/>
            <p:nvPr/>
          </p:nvSpPr>
          <p:spPr>
            <a:xfrm>
              <a:off x="536177" y="1975018"/>
              <a:ext cx="1726369" cy="197732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KPI</a:t>
              </a:r>
              <a:endParaRPr sz="1800" b="1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22" name="Google Shape;1017;p17">
              <a:extLst>
                <a:ext uri="{FF2B5EF4-FFF2-40B4-BE49-F238E27FC236}">
                  <a16:creationId xmlns:a16="http://schemas.microsoft.com/office/drawing/2014/main" id="{A261644F-5A44-3A68-CFB6-D88A83CBD79C}"/>
                </a:ext>
              </a:extLst>
            </p:cNvPr>
            <p:cNvSpPr txBox="1"/>
            <p:nvPr/>
          </p:nvSpPr>
          <p:spPr>
            <a:xfrm>
              <a:off x="369924" y="2172750"/>
              <a:ext cx="1887872" cy="4718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underperforming KPI’s after the 5G launch</a:t>
              </a:r>
              <a:endParaRPr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23" name="Google Shape;1015;p17">
            <a:extLst>
              <a:ext uri="{FF2B5EF4-FFF2-40B4-BE49-F238E27FC236}">
                <a16:creationId xmlns:a16="http://schemas.microsoft.com/office/drawing/2014/main" id="{1383832B-7BA0-B981-70B7-B356360B7B37}"/>
              </a:ext>
            </a:extLst>
          </p:cNvPr>
          <p:cNvGrpSpPr/>
          <p:nvPr/>
        </p:nvGrpSpPr>
        <p:grpSpPr>
          <a:xfrm>
            <a:off x="3766365" y="3682327"/>
            <a:ext cx="1380979" cy="1176055"/>
            <a:chOff x="536177" y="2019383"/>
            <a:chExt cx="1726369" cy="699549"/>
          </a:xfrm>
        </p:grpSpPr>
        <p:sp>
          <p:nvSpPr>
            <p:cNvPr id="24" name="Google Shape;1016;p17">
              <a:extLst>
                <a:ext uri="{FF2B5EF4-FFF2-40B4-BE49-F238E27FC236}">
                  <a16:creationId xmlns:a16="http://schemas.microsoft.com/office/drawing/2014/main" id="{E90D2377-7FA5-8678-5131-DFFA388241E5}"/>
                </a:ext>
              </a:extLst>
            </p:cNvPr>
            <p:cNvSpPr/>
            <p:nvPr/>
          </p:nvSpPr>
          <p:spPr>
            <a:xfrm>
              <a:off x="536177" y="2019383"/>
              <a:ext cx="1726369" cy="18529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Plan</a:t>
              </a:r>
              <a:endParaRPr sz="1800" b="1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25" name="Google Shape;1017;p17">
              <a:extLst>
                <a:ext uri="{FF2B5EF4-FFF2-40B4-BE49-F238E27FC236}">
                  <a16:creationId xmlns:a16="http://schemas.microsoft.com/office/drawing/2014/main" id="{4ADC42CC-571F-DAF0-44C3-84E7E2F8ED17}"/>
                </a:ext>
              </a:extLst>
            </p:cNvPr>
            <p:cNvSpPr txBox="1"/>
            <p:nvPr/>
          </p:nvSpPr>
          <p:spPr>
            <a:xfrm>
              <a:off x="536177" y="2247092"/>
              <a:ext cx="1726369" cy="4718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 Plan analysis after 5G launch</a:t>
              </a:r>
              <a:endParaRPr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26" name="Google Shape;1015;p17">
            <a:extLst>
              <a:ext uri="{FF2B5EF4-FFF2-40B4-BE49-F238E27FC236}">
                <a16:creationId xmlns:a16="http://schemas.microsoft.com/office/drawing/2014/main" id="{8F645F07-3D6F-5B38-EC25-40BBC74C6857}"/>
              </a:ext>
            </a:extLst>
          </p:cNvPr>
          <p:cNvGrpSpPr/>
          <p:nvPr/>
        </p:nvGrpSpPr>
        <p:grpSpPr>
          <a:xfrm>
            <a:off x="5763980" y="3648981"/>
            <a:ext cx="1384779" cy="1138099"/>
            <a:chOff x="536176" y="2023990"/>
            <a:chExt cx="1731119" cy="676971"/>
          </a:xfrm>
        </p:grpSpPr>
        <p:sp>
          <p:nvSpPr>
            <p:cNvPr id="27" name="Google Shape;1016;p17">
              <a:extLst>
                <a:ext uri="{FF2B5EF4-FFF2-40B4-BE49-F238E27FC236}">
                  <a16:creationId xmlns:a16="http://schemas.microsoft.com/office/drawing/2014/main" id="{20F59D8C-A761-A055-CBDE-BD9C1A663BB1}"/>
                </a:ext>
              </a:extLst>
            </p:cNvPr>
            <p:cNvSpPr/>
            <p:nvPr/>
          </p:nvSpPr>
          <p:spPr>
            <a:xfrm>
              <a:off x="540926" y="2023990"/>
              <a:ext cx="1726369" cy="21649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Plan Affected</a:t>
              </a:r>
              <a:endParaRPr sz="1200" b="1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28" name="Google Shape;1017;p17">
              <a:extLst>
                <a:ext uri="{FF2B5EF4-FFF2-40B4-BE49-F238E27FC236}">
                  <a16:creationId xmlns:a16="http://schemas.microsoft.com/office/drawing/2014/main" id="{E2444E03-030C-3756-FBFE-9742C58CA465}"/>
                </a:ext>
              </a:extLst>
            </p:cNvPr>
            <p:cNvSpPr txBox="1"/>
            <p:nvPr/>
          </p:nvSpPr>
          <p:spPr>
            <a:xfrm>
              <a:off x="536176" y="2229122"/>
              <a:ext cx="1726369" cy="4718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 Plan affected largely by the 5G launch</a:t>
              </a:r>
              <a:endParaRPr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29" name="Google Shape;1015;p17">
            <a:extLst>
              <a:ext uri="{FF2B5EF4-FFF2-40B4-BE49-F238E27FC236}">
                <a16:creationId xmlns:a16="http://schemas.microsoft.com/office/drawing/2014/main" id="{EF92E92B-B515-AEAD-062B-2F820DDF41CD}"/>
              </a:ext>
            </a:extLst>
          </p:cNvPr>
          <p:cNvGrpSpPr/>
          <p:nvPr/>
        </p:nvGrpSpPr>
        <p:grpSpPr>
          <a:xfrm>
            <a:off x="7650718" y="3601994"/>
            <a:ext cx="1380980" cy="1204193"/>
            <a:chOff x="534762" y="2038907"/>
            <a:chExt cx="1726370" cy="716285"/>
          </a:xfrm>
        </p:grpSpPr>
        <p:sp>
          <p:nvSpPr>
            <p:cNvPr id="30" name="Google Shape;1016;p17">
              <a:extLst>
                <a:ext uri="{FF2B5EF4-FFF2-40B4-BE49-F238E27FC236}">
                  <a16:creationId xmlns:a16="http://schemas.microsoft.com/office/drawing/2014/main" id="{2DCCD25F-9669-C863-EDC1-AEE31E1E19F6}"/>
                </a:ext>
              </a:extLst>
            </p:cNvPr>
            <p:cNvSpPr/>
            <p:nvPr/>
          </p:nvSpPr>
          <p:spPr>
            <a:xfrm>
              <a:off x="534762" y="2038907"/>
              <a:ext cx="1726369" cy="22849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discontinued </a:t>
              </a:r>
              <a:endParaRPr b="1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31" name="Google Shape;1017;p17">
              <a:extLst>
                <a:ext uri="{FF2B5EF4-FFF2-40B4-BE49-F238E27FC236}">
                  <a16:creationId xmlns:a16="http://schemas.microsoft.com/office/drawing/2014/main" id="{1D58BB5F-59EA-6D6D-BFDE-945345307641}"/>
                </a:ext>
              </a:extLst>
            </p:cNvPr>
            <p:cNvSpPr txBox="1"/>
            <p:nvPr/>
          </p:nvSpPr>
          <p:spPr>
            <a:xfrm>
              <a:off x="534763" y="2283353"/>
              <a:ext cx="1726369" cy="4718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 discontinued Plan</a:t>
              </a:r>
              <a:endParaRPr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sp>
        <p:nvSpPr>
          <p:cNvPr id="32" name="Arrow: Striped Right 31">
            <a:extLst>
              <a:ext uri="{FF2B5EF4-FFF2-40B4-BE49-F238E27FC236}">
                <a16:creationId xmlns:a16="http://schemas.microsoft.com/office/drawing/2014/main" id="{CAC06E2B-F79F-1339-47A0-26F3956C267D}"/>
              </a:ext>
            </a:extLst>
          </p:cNvPr>
          <p:cNvSpPr/>
          <p:nvPr/>
        </p:nvSpPr>
        <p:spPr>
          <a:xfrm rot="5400000">
            <a:off x="-4258" y="2690106"/>
            <a:ext cx="1509847" cy="285016"/>
          </a:xfrm>
          <a:prstGeom prst="stripedRightArrow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Striped Right 32">
            <a:extLst>
              <a:ext uri="{FF2B5EF4-FFF2-40B4-BE49-F238E27FC236}">
                <a16:creationId xmlns:a16="http://schemas.microsoft.com/office/drawing/2014/main" id="{0932B2CD-0092-7A55-3B1D-C4F2E92BBEED}"/>
              </a:ext>
            </a:extLst>
          </p:cNvPr>
          <p:cNvSpPr/>
          <p:nvPr/>
        </p:nvSpPr>
        <p:spPr>
          <a:xfrm rot="5400000">
            <a:off x="2180229" y="3069691"/>
            <a:ext cx="750676" cy="285017"/>
          </a:xfrm>
          <a:prstGeom prst="stripedRightArrow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Striped Right 33">
            <a:extLst>
              <a:ext uri="{FF2B5EF4-FFF2-40B4-BE49-F238E27FC236}">
                <a16:creationId xmlns:a16="http://schemas.microsoft.com/office/drawing/2014/main" id="{16E61C3F-A350-7A0D-A8DC-CC07B15D912E}"/>
              </a:ext>
            </a:extLst>
          </p:cNvPr>
          <p:cNvSpPr/>
          <p:nvPr/>
        </p:nvSpPr>
        <p:spPr>
          <a:xfrm rot="5400000">
            <a:off x="5929243" y="2972401"/>
            <a:ext cx="826689" cy="380584"/>
          </a:xfrm>
          <a:prstGeom prst="stripedRightArrow">
            <a:avLst>
              <a:gd name="adj1" fmla="val 35741"/>
              <a:gd name="adj2" fmla="val 50000"/>
            </a:avLst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Striped Right 34">
            <a:extLst>
              <a:ext uri="{FF2B5EF4-FFF2-40B4-BE49-F238E27FC236}">
                <a16:creationId xmlns:a16="http://schemas.microsoft.com/office/drawing/2014/main" id="{5C511853-E809-EB17-E548-3A4ED9E6CB83}"/>
              </a:ext>
            </a:extLst>
          </p:cNvPr>
          <p:cNvSpPr/>
          <p:nvPr/>
        </p:nvSpPr>
        <p:spPr>
          <a:xfrm rot="5400000">
            <a:off x="7684880" y="2754876"/>
            <a:ext cx="1380307" cy="285018"/>
          </a:xfrm>
          <a:prstGeom prst="stripedRightArrow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Striped Right 35">
            <a:extLst>
              <a:ext uri="{FF2B5EF4-FFF2-40B4-BE49-F238E27FC236}">
                <a16:creationId xmlns:a16="http://schemas.microsoft.com/office/drawing/2014/main" id="{6F05FDD1-37CF-8A76-6540-D14B25BC77E4}"/>
              </a:ext>
            </a:extLst>
          </p:cNvPr>
          <p:cNvSpPr/>
          <p:nvPr/>
        </p:nvSpPr>
        <p:spPr>
          <a:xfrm rot="5400000">
            <a:off x="3630104" y="2745204"/>
            <a:ext cx="1509847" cy="285017"/>
          </a:xfrm>
          <a:prstGeom prst="stripedRightArrow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Alternate Process 1">
            <a:extLst>
              <a:ext uri="{FF2B5EF4-FFF2-40B4-BE49-F238E27FC236}">
                <a16:creationId xmlns:a16="http://schemas.microsoft.com/office/drawing/2014/main" id="{B19F4E10-08A2-D7B0-5858-F045A2995357}"/>
              </a:ext>
            </a:extLst>
          </p:cNvPr>
          <p:cNvSpPr/>
          <p:nvPr/>
        </p:nvSpPr>
        <p:spPr>
          <a:xfrm>
            <a:off x="232945" y="247958"/>
            <a:ext cx="8773705" cy="467805"/>
          </a:xfrm>
          <a:prstGeom prst="flowChartAlternateProcess">
            <a:avLst/>
          </a:prstGeom>
          <a:gradFill>
            <a:gsLst>
              <a:gs pos="0">
                <a:srgbClr val="528DA3"/>
              </a:gs>
              <a:gs pos="100000">
                <a:schemeClr val="lt1"/>
              </a:gs>
            </a:gsLst>
            <a:lin ang="5400000" scaled="1"/>
          </a:gradFill>
          <a:ln>
            <a:solidFill>
              <a:srgbClr val="72C8D3"/>
            </a:solidFill>
          </a:ln>
          <a:effectLst>
            <a:outerShdw blurRad="142875" algn="bl" rotWithShape="0">
              <a:schemeClr val="lt1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3200"/>
            </a:pPr>
            <a:r>
              <a:rPr lang="en-US" sz="1800" b="1" dirty="0">
                <a:solidFill>
                  <a:schemeClr val="bg2"/>
                </a:solidFill>
                <a:latin typeface="Exo"/>
                <a:sym typeface="Exo"/>
              </a:rPr>
              <a:t>OBJECTIVES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1" name="Google Shape;1671;p37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CENTER </a:t>
            </a:r>
            <a:r>
              <a:rPr lang="en"/>
              <a:t>BUSINESS PLAN</a:t>
            </a:r>
            <a:endParaRPr/>
          </a:p>
        </p:txBody>
      </p:sp>
      <p:grpSp>
        <p:nvGrpSpPr>
          <p:cNvPr id="1672" name="Google Shape;1672;p37"/>
          <p:cNvGrpSpPr/>
          <p:nvPr/>
        </p:nvGrpSpPr>
        <p:grpSpPr>
          <a:xfrm>
            <a:off x="750297" y="3219450"/>
            <a:ext cx="1805702" cy="1433739"/>
            <a:chOff x="750297" y="3219450"/>
            <a:chExt cx="1805702" cy="1433739"/>
          </a:xfrm>
        </p:grpSpPr>
        <p:sp>
          <p:nvSpPr>
            <p:cNvPr id="1673" name="Google Shape;1673;p37"/>
            <p:cNvSpPr/>
            <p:nvPr/>
          </p:nvSpPr>
          <p:spPr>
            <a:xfrm>
              <a:off x="750297" y="3690781"/>
              <a:ext cx="1805700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Jupiter</a:t>
              </a:r>
              <a:endParaRPr sz="18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674" name="Google Shape;1674;p37"/>
            <p:cNvSpPr txBox="1"/>
            <p:nvPr/>
          </p:nvSpPr>
          <p:spPr>
            <a:xfrm>
              <a:off x="750297" y="4090689"/>
              <a:ext cx="1805700" cy="5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Jupiter is the biggest planet of them all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1675" name="Google Shape;1675;p37"/>
            <p:cNvSpPr txBox="1"/>
            <p:nvPr/>
          </p:nvSpPr>
          <p:spPr>
            <a:xfrm>
              <a:off x="750300" y="3219450"/>
              <a:ext cx="1805700" cy="395100"/>
            </a:xfrm>
            <a:prstGeom prst="rect">
              <a:avLst/>
            </a:prstGeom>
            <a:noFill/>
            <a:ln>
              <a:noFill/>
            </a:ln>
            <a:effectLst>
              <a:outerShdw blurRad="142875" algn="bl" rotWithShape="0">
                <a:schemeClr val="lt1">
                  <a:alpha val="4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 b="1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Step 1</a:t>
              </a:r>
              <a:endParaRPr sz="21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</p:grpSp>
      <p:grpSp>
        <p:nvGrpSpPr>
          <p:cNvPr id="1676" name="Google Shape;1676;p37"/>
          <p:cNvGrpSpPr/>
          <p:nvPr/>
        </p:nvGrpSpPr>
        <p:grpSpPr>
          <a:xfrm>
            <a:off x="2708509" y="2985325"/>
            <a:ext cx="1805711" cy="1433739"/>
            <a:chOff x="2708500" y="2832925"/>
            <a:chExt cx="1805711" cy="1433739"/>
          </a:xfrm>
        </p:grpSpPr>
        <p:sp>
          <p:nvSpPr>
            <p:cNvPr id="1677" name="Google Shape;1677;p37"/>
            <p:cNvSpPr/>
            <p:nvPr/>
          </p:nvSpPr>
          <p:spPr>
            <a:xfrm>
              <a:off x="2708511" y="3304256"/>
              <a:ext cx="1805700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Mars</a:t>
              </a:r>
              <a:endParaRPr sz="18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678" name="Google Shape;1678;p37"/>
            <p:cNvSpPr txBox="1"/>
            <p:nvPr/>
          </p:nvSpPr>
          <p:spPr>
            <a:xfrm>
              <a:off x="2708511" y="3704164"/>
              <a:ext cx="1805700" cy="5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Mars is actually a very cold place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1679" name="Google Shape;1679;p37"/>
            <p:cNvSpPr txBox="1"/>
            <p:nvPr/>
          </p:nvSpPr>
          <p:spPr>
            <a:xfrm>
              <a:off x="2708500" y="2832925"/>
              <a:ext cx="1805700" cy="395100"/>
            </a:xfrm>
            <a:prstGeom prst="rect">
              <a:avLst/>
            </a:prstGeom>
            <a:noFill/>
            <a:ln>
              <a:noFill/>
            </a:ln>
            <a:effectLst>
              <a:outerShdw blurRad="142875" algn="bl" rotWithShape="0">
                <a:schemeClr val="lt1">
                  <a:alpha val="4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 b="1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Step 2</a:t>
              </a:r>
              <a:endParaRPr sz="21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</p:grpSp>
      <p:grpSp>
        <p:nvGrpSpPr>
          <p:cNvPr id="1680" name="Google Shape;1680;p37"/>
          <p:cNvGrpSpPr/>
          <p:nvPr/>
        </p:nvGrpSpPr>
        <p:grpSpPr>
          <a:xfrm>
            <a:off x="4666730" y="2773250"/>
            <a:ext cx="1805701" cy="1417214"/>
            <a:chOff x="4666724" y="2468450"/>
            <a:chExt cx="1805701" cy="1417214"/>
          </a:xfrm>
        </p:grpSpPr>
        <p:sp>
          <p:nvSpPr>
            <p:cNvPr id="1681" name="Google Shape;1681;p37"/>
            <p:cNvSpPr/>
            <p:nvPr/>
          </p:nvSpPr>
          <p:spPr>
            <a:xfrm>
              <a:off x="4666724" y="2923256"/>
              <a:ext cx="1805700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Mercury</a:t>
              </a:r>
              <a:endParaRPr sz="18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682" name="Google Shape;1682;p37"/>
            <p:cNvSpPr txBox="1"/>
            <p:nvPr/>
          </p:nvSpPr>
          <p:spPr>
            <a:xfrm>
              <a:off x="4666724" y="3323164"/>
              <a:ext cx="1805700" cy="5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It’s the closest planet to the Sun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1683" name="Google Shape;1683;p37"/>
            <p:cNvSpPr txBox="1"/>
            <p:nvPr/>
          </p:nvSpPr>
          <p:spPr>
            <a:xfrm>
              <a:off x="4666725" y="2468450"/>
              <a:ext cx="1805700" cy="395100"/>
            </a:xfrm>
            <a:prstGeom prst="rect">
              <a:avLst/>
            </a:prstGeom>
            <a:noFill/>
            <a:ln>
              <a:noFill/>
            </a:ln>
            <a:effectLst>
              <a:outerShdw blurRad="142875" algn="bl" rotWithShape="0">
                <a:schemeClr val="lt1">
                  <a:alpha val="4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 b="1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Step 3</a:t>
              </a:r>
              <a:endParaRPr sz="21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</p:grpSp>
      <p:grpSp>
        <p:nvGrpSpPr>
          <p:cNvPr id="1684" name="Google Shape;1684;p37"/>
          <p:cNvGrpSpPr/>
          <p:nvPr/>
        </p:nvGrpSpPr>
        <p:grpSpPr>
          <a:xfrm>
            <a:off x="6624940" y="2530550"/>
            <a:ext cx="1805708" cy="1422614"/>
            <a:chOff x="6624940" y="2073350"/>
            <a:chExt cx="1805708" cy="1422614"/>
          </a:xfrm>
        </p:grpSpPr>
        <p:sp>
          <p:nvSpPr>
            <p:cNvPr id="1685" name="Google Shape;1685;p37"/>
            <p:cNvSpPr/>
            <p:nvPr/>
          </p:nvSpPr>
          <p:spPr>
            <a:xfrm>
              <a:off x="6624940" y="2542256"/>
              <a:ext cx="1805700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Neptune</a:t>
              </a:r>
              <a:endParaRPr sz="18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686" name="Google Shape;1686;p37"/>
            <p:cNvSpPr txBox="1"/>
            <p:nvPr/>
          </p:nvSpPr>
          <p:spPr>
            <a:xfrm>
              <a:off x="6624940" y="2942164"/>
              <a:ext cx="1805700" cy="55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It’s the farthest planet from the Sun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1687" name="Google Shape;1687;p37"/>
            <p:cNvSpPr txBox="1"/>
            <p:nvPr/>
          </p:nvSpPr>
          <p:spPr>
            <a:xfrm>
              <a:off x="6624949" y="2073350"/>
              <a:ext cx="1805700" cy="395100"/>
            </a:xfrm>
            <a:prstGeom prst="rect">
              <a:avLst/>
            </a:prstGeom>
            <a:noFill/>
            <a:ln>
              <a:noFill/>
            </a:ln>
            <a:effectLst>
              <a:outerShdw blurRad="142875" algn="bl" rotWithShape="0">
                <a:schemeClr val="lt1">
                  <a:alpha val="4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 b="1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Step 4</a:t>
              </a:r>
              <a:endParaRPr sz="21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</p:grpSp>
      <p:sp>
        <p:nvSpPr>
          <p:cNvPr id="1688" name="Google Shape;1688;p37"/>
          <p:cNvSpPr/>
          <p:nvPr/>
        </p:nvSpPr>
        <p:spPr>
          <a:xfrm>
            <a:off x="1144797" y="2202750"/>
            <a:ext cx="1016700" cy="10167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9" name="Google Shape;1689;p37"/>
          <p:cNvGrpSpPr/>
          <p:nvPr/>
        </p:nvGrpSpPr>
        <p:grpSpPr>
          <a:xfrm>
            <a:off x="1393486" y="2451460"/>
            <a:ext cx="519322" cy="519279"/>
            <a:chOff x="1181536" y="2735942"/>
            <a:chExt cx="417360" cy="417360"/>
          </a:xfrm>
        </p:grpSpPr>
        <p:sp>
          <p:nvSpPr>
            <p:cNvPr id="1690" name="Google Shape;1690;p37"/>
            <p:cNvSpPr/>
            <p:nvPr/>
          </p:nvSpPr>
          <p:spPr>
            <a:xfrm>
              <a:off x="1181536" y="2735942"/>
              <a:ext cx="73277" cy="73277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24" y="0"/>
                  </a:moveTo>
                  <a:cubicBezTo>
                    <a:pt x="477" y="0"/>
                    <a:pt x="0" y="477"/>
                    <a:pt x="0" y="1024"/>
                  </a:cubicBezTo>
                  <a:cubicBezTo>
                    <a:pt x="0" y="1596"/>
                    <a:pt x="477" y="2048"/>
                    <a:pt x="1024" y="2048"/>
                  </a:cubicBezTo>
                  <a:cubicBezTo>
                    <a:pt x="1596" y="2048"/>
                    <a:pt x="2048" y="1596"/>
                    <a:pt x="2048" y="1024"/>
                  </a:cubicBezTo>
                  <a:cubicBezTo>
                    <a:pt x="2048" y="477"/>
                    <a:pt x="1596" y="0"/>
                    <a:pt x="1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7"/>
            <p:cNvSpPr/>
            <p:nvPr/>
          </p:nvSpPr>
          <p:spPr>
            <a:xfrm>
              <a:off x="1525619" y="2735942"/>
              <a:ext cx="73277" cy="73277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24" y="0"/>
                  </a:moveTo>
                  <a:cubicBezTo>
                    <a:pt x="453" y="0"/>
                    <a:pt x="0" y="477"/>
                    <a:pt x="0" y="1024"/>
                  </a:cubicBezTo>
                  <a:cubicBezTo>
                    <a:pt x="0" y="1596"/>
                    <a:pt x="453" y="2048"/>
                    <a:pt x="1024" y="2048"/>
                  </a:cubicBezTo>
                  <a:cubicBezTo>
                    <a:pt x="1572" y="2048"/>
                    <a:pt x="2048" y="1596"/>
                    <a:pt x="2048" y="1024"/>
                  </a:cubicBezTo>
                  <a:cubicBezTo>
                    <a:pt x="2048" y="477"/>
                    <a:pt x="1572" y="0"/>
                    <a:pt x="1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7"/>
            <p:cNvSpPr/>
            <p:nvPr/>
          </p:nvSpPr>
          <p:spPr>
            <a:xfrm>
              <a:off x="1181536" y="3080024"/>
              <a:ext cx="73277" cy="73277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24" y="0"/>
                  </a:moveTo>
                  <a:cubicBezTo>
                    <a:pt x="477" y="0"/>
                    <a:pt x="0" y="453"/>
                    <a:pt x="0" y="1024"/>
                  </a:cubicBezTo>
                  <a:cubicBezTo>
                    <a:pt x="0" y="1572"/>
                    <a:pt x="477" y="2048"/>
                    <a:pt x="1024" y="2048"/>
                  </a:cubicBezTo>
                  <a:cubicBezTo>
                    <a:pt x="1596" y="2048"/>
                    <a:pt x="2048" y="1572"/>
                    <a:pt x="2048" y="1024"/>
                  </a:cubicBezTo>
                  <a:cubicBezTo>
                    <a:pt x="2048" y="453"/>
                    <a:pt x="1596" y="0"/>
                    <a:pt x="1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7"/>
            <p:cNvSpPr/>
            <p:nvPr/>
          </p:nvSpPr>
          <p:spPr>
            <a:xfrm>
              <a:off x="1525619" y="3080024"/>
              <a:ext cx="73277" cy="73277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24" y="0"/>
                  </a:moveTo>
                  <a:cubicBezTo>
                    <a:pt x="453" y="0"/>
                    <a:pt x="0" y="453"/>
                    <a:pt x="0" y="1024"/>
                  </a:cubicBezTo>
                  <a:cubicBezTo>
                    <a:pt x="0" y="1572"/>
                    <a:pt x="453" y="2048"/>
                    <a:pt x="1024" y="2048"/>
                  </a:cubicBezTo>
                  <a:cubicBezTo>
                    <a:pt x="1572" y="2048"/>
                    <a:pt x="2048" y="1572"/>
                    <a:pt x="2048" y="1024"/>
                  </a:cubicBezTo>
                  <a:cubicBezTo>
                    <a:pt x="2048" y="453"/>
                    <a:pt x="1572" y="0"/>
                    <a:pt x="1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7"/>
            <p:cNvSpPr/>
            <p:nvPr/>
          </p:nvSpPr>
          <p:spPr>
            <a:xfrm>
              <a:off x="1279493" y="2760619"/>
              <a:ext cx="57935" cy="24748"/>
            </a:xfrm>
            <a:custGeom>
              <a:avLst/>
              <a:gdLst/>
              <a:ahLst/>
              <a:cxnLst/>
              <a:rect l="l" t="t" r="r" b="b"/>
              <a:pathLst>
                <a:path w="1620" h="692" extrusionOk="0">
                  <a:moveTo>
                    <a:pt x="333" y="1"/>
                  </a:moveTo>
                  <a:cubicBezTo>
                    <a:pt x="167" y="1"/>
                    <a:pt x="0" y="168"/>
                    <a:pt x="0" y="334"/>
                  </a:cubicBezTo>
                  <a:cubicBezTo>
                    <a:pt x="0" y="525"/>
                    <a:pt x="167" y="692"/>
                    <a:pt x="333" y="692"/>
                  </a:cubicBezTo>
                  <a:lnTo>
                    <a:pt x="1262" y="692"/>
                  </a:lnTo>
                  <a:cubicBezTo>
                    <a:pt x="1453" y="692"/>
                    <a:pt x="1619" y="525"/>
                    <a:pt x="1619" y="334"/>
                  </a:cubicBezTo>
                  <a:cubicBezTo>
                    <a:pt x="1619" y="168"/>
                    <a:pt x="1453" y="1"/>
                    <a:pt x="1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7"/>
            <p:cNvSpPr/>
            <p:nvPr/>
          </p:nvSpPr>
          <p:spPr>
            <a:xfrm>
              <a:off x="1443005" y="2760619"/>
              <a:ext cx="57935" cy="24748"/>
            </a:xfrm>
            <a:custGeom>
              <a:avLst/>
              <a:gdLst/>
              <a:ahLst/>
              <a:cxnLst/>
              <a:rect l="l" t="t" r="r" b="b"/>
              <a:pathLst>
                <a:path w="1620" h="692" extrusionOk="0">
                  <a:moveTo>
                    <a:pt x="358" y="1"/>
                  </a:moveTo>
                  <a:cubicBezTo>
                    <a:pt x="167" y="1"/>
                    <a:pt x="0" y="168"/>
                    <a:pt x="0" y="334"/>
                  </a:cubicBezTo>
                  <a:cubicBezTo>
                    <a:pt x="0" y="525"/>
                    <a:pt x="167" y="692"/>
                    <a:pt x="358" y="692"/>
                  </a:cubicBezTo>
                  <a:lnTo>
                    <a:pt x="1286" y="692"/>
                  </a:lnTo>
                  <a:cubicBezTo>
                    <a:pt x="1453" y="692"/>
                    <a:pt x="1620" y="525"/>
                    <a:pt x="1620" y="334"/>
                  </a:cubicBezTo>
                  <a:cubicBezTo>
                    <a:pt x="1620" y="168"/>
                    <a:pt x="1453" y="1"/>
                    <a:pt x="1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7"/>
            <p:cNvSpPr/>
            <p:nvPr/>
          </p:nvSpPr>
          <p:spPr>
            <a:xfrm>
              <a:off x="1361249" y="2760619"/>
              <a:ext cx="57935" cy="24748"/>
            </a:xfrm>
            <a:custGeom>
              <a:avLst/>
              <a:gdLst/>
              <a:ahLst/>
              <a:cxnLst/>
              <a:rect l="l" t="t" r="r" b="b"/>
              <a:pathLst>
                <a:path w="1620" h="692" extrusionOk="0">
                  <a:moveTo>
                    <a:pt x="357" y="1"/>
                  </a:moveTo>
                  <a:cubicBezTo>
                    <a:pt x="167" y="1"/>
                    <a:pt x="0" y="168"/>
                    <a:pt x="0" y="334"/>
                  </a:cubicBezTo>
                  <a:cubicBezTo>
                    <a:pt x="0" y="525"/>
                    <a:pt x="167" y="692"/>
                    <a:pt x="357" y="692"/>
                  </a:cubicBezTo>
                  <a:lnTo>
                    <a:pt x="1262" y="692"/>
                  </a:lnTo>
                  <a:cubicBezTo>
                    <a:pt x="1453" y="692"/>
                    <a:pt x="1620" y="525"/>
                    <a:pt x="1620" y="334"/>
                  </a:cubicBezTo>
                  <a:cubicBezTo>
                    <a:pt x="1620" y="168"/>
                    <a:pt x="1453" y="1"/>
                    <a:pt x="1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7"/>
            <p:cNvSpPr/>
            <p:nvPr/>
          </p:nvSpPr>
          <p:spPr>
            <a:xfrm>
              <a:off x="1206213" y="2833863"/>
              <a:ext cx="24748" cy="57971"/>
            </a:xfrm>
            <a:custGeom>
              <a:avLst/>
              <a:gdLst/>
              <a:ahLst/>
              <a:cxnLst/>
              <a:rect l="l" t="t" r="r" b="b"/>
              <a:pathLst>
                <a:path w="692" h="1621" extrusionOk="0">
                  <a:moveTo>
                    <a:pt x="334" y="1"/>
                  </a:moveTo>
                  <a:cubicBezTo>
                    <a:pt x="168" y="1"/>
                    <a:pt x="1" y="168"/>
                    <a:pt x="1" y="334"/>
                  </a:cubicBezTo>
                  <a:lnTo>
                    <a:pt x="1" y="1263"/>
                  </a:lnTo>
                  <a:cubicBezTo>
                    <a:pt x="1" y="1454"/>
                    <a:pt x="168" y="1620"/>
                    <a:pt x="334" y="1620"/>
                  </a:cubicBezTo>
                  <a:cubicBezTo>
                    <a:pt x="525" y="1620"/>
                    <a:pt x="692" y="1454"/>
                    <a:pt x="692" y="1263"/>
                  </a:cubicBezTo>
                  <a:lnTo>
                    <a:pt x="692" y="334"/>
                  </a:lnTo>
                  <a:cubicBezTo>
                    <a:pt x="692" y="168"/>
                    <a:pt x="525" y="1"/>
                    <a:pt x="3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7"/>
            <p:cNvSpPr/>
            <p:nvPr/>
          </p:nvSpPr>
          <p:spPr>
            <a:xfrm>
              <a:off x="1206213" y="2997410"/>
              <a:ext cx="24748" cy="57935"/>
            </a:xfrm>
            <a:custGeom>
              <a:avLst/>
              <a:gdLst/>
              <a:ahLst/>
              <a:cxnLst/>
              <a:rect l="l" t="t" r="r" b="b"/>
              <a:pathLst>
                <a:path w="692" h="1620" extrusionOk="0">
                  <a:moveTo>
                    <a:pt x="334" y="0"/>
                  </a:moveTo>
                  <a:cubicBezTo>
                    <a:pt x="168" y="0"/>
                    <a:pt x="1" y="167"/>
                    <a:pt x="1" y="358"/>
                  </a:cubicBezTo>
                  <a:lnTo>
                    <a:pt x="1" y="1286"/>
                  </a:lnTo>
                  <a:cubicBezTo>
                    <a:pt x="1" y="1453"/>
                    <a:pt x="168" y="1620"/>
                    <a:pt x="334" y="1620"/>
                  </a:cubicBezTo>
                  <a:cubicBezTo>
                    <a:pt x="525" y="1620"/>
                    <a:pt x="692" y="1453"/>
                    <a:pt x="692" y="1286"/>
                  </a:cubicBezTo>
                  <a:lnTo>
                    <a:pt x="692" y="358"/>
                  </a:lnTo>
                  <a:cubicBezTo>
                    <a:pt x="692" y="167"/>
                    <a:pt x="525" y="0"/>
                    <a:pt x="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7"/>
            <p:cNvSpPr/>
            <p:nvPr/>
          </p:nvSpPr>
          <p:spPr>
            <a:xfrm>
              <a:off x="1206213" y="2915654"/>
              <a:ext cx="24748" cy="57935"/>
            </a:xfrm>
            <a:custGeom>
              <a:avLst/>
              <a:gdLst/>
              <a:ahLst/>
              <a:cxnLst/>
              <a:rect l="l" t="t" r="r" b="b"/>
              <a:pathLst>
                <a:path w="692" h="1620" extrusionOk="0">
                  <a:moveTo>
                    <a:pt x="334" y="0"/>
                  </a:moveTo>
                  <a:cubicBezTo>
                    <a:pt x="168" y="0"/>
                    <a:pt x="1" y="167"/>
                    <a:pt x="1" y="357"/>
                  </a:cubicBezTo>
                  <a:lnTo>
                    <a:pt x="1" y="1262"/>
                  </a:lnTo>
                  <a:cubicBezTo>
                    <a:pt x="1" y="1453"/>
                    <a:pt x="168" y="1619"/>
                    <a:pt x="334" y="1619"/>
                  </a:cubicBezTo>
                  <a:cubicBezTo>
                    <a:pt x="525" y="1619"/>
                    <a:pt x="692" y="1453"/>
                    <a:pt x="692" y="1262"/>
                  </a:cubicBezTo>
                  <a:lnTo>
                    <a:pt x="692" y="357"/>
                  </a:lnTo>
                  <a:cubicBezTo>
                    <a:pt x="692" y="167"/>
                    <a:pt x="525" y="0"/>
                    <a:pt x="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7"/>
            <p:cNvSpPr/>
            <p:nvPr/>
          </p:nvSpPr>
          <p:spPr>
            <a:xfrm>
              <a:off x="1549473" y="2833863"/>
              <a:ext cx="24712" cy="57971"/>
            </a:xfrm>
            <a:custGeom>
              <a:avLst/>
              <a:gdLst/>
              <a:ahLst/>
              <a:cxnLst/>
              <a:rect l="l" t="t" r="r" b="b"/>
              <a:pathLst>
                <a:path w="691" h="1621" extrusionOk="0">
                  <a:moveTo>
                    <a:pt x="357" y="1"/>
                  </a:moveTo>
                  <a:cubicBezTo>
                    <a:pt x="167" y="1"/>
                    <a:pt x="0" y="168"/>
                    <a:pt x="0" y="334"/>
                  </a:cubicBezTo>
                  <a:lnTo>
                    <a:pt x="0" y="1263"/>
                  </a:lnTo>
                  <a:cubicBezTo>
                    <a:pt x="0" y="1454"/>
                    <a:pt x="167" y="1620"/>
                    <a:pt x="357" y="1620"/>
                  </a:cubicBezTo>
                  <a:cubicBezTo>
                    <a:pt x="524" y="1620"/>
                    <a:pt x="691" y="1454"/>
                    <a:pt x="691" y="1263"/>
                  </a:cubicBezTo>
                  <a:lnTo>
                    <a:pt x="691" y="334"/>
                  </a:lnTo>
                  <a:cubicBezTo>
                    <a:pt x="691" y="168"/>
                    <a:pt x="524" y="1"/>
                    <a:pt x="3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7"/>
            <p:cNvSpPr/>
            <p:nvPr/>
          </p:nvSpPr>
          <p:spPr>
            <a:xfrm>
              <a:off x="1549473" y="2997410"/>
              <a:ext cx="24712" cy="57935"/>
            </a:xfrm>
            <a:custGeom>
              <a:avLst/>
              <a:gdLst/>
              <a:ahLst/>
              <a:cxnLst/>
              <a:rect l="l" t="t" r="r" b="b"/>
              <a:pathLst>
                <a:path w="691" h="1620" extrusionOk="0">
                  <a:moveTo>
                    <a:pt x="357" y="0"/>
                  </a:moveTo>
                  <a:cubicBezTo>
                    <a:pt x="167" y="0"/>
                    <a:pt x="0" y="167"/>
                    <a:pt x="0" y="358"/>
                  </a:cubicBezTo>
                  <a:lnTo>
                    <a:pt x="0" y="1286"/>
                  </a:lnTo>
                  <a:cubicBezTo>
                    <a:pt x="0" y="1453"/>
                    <a:pt x="167" y="1620"/>
                    <a:pt x="357" y="1620"/>
                  </a:cubicBezTo>
                  <a:cubicBezTo>
                    <a:pt x="524" y="1620"/>
                    <a:pt x="691" y="1453"/>
                    <a:pt x="691" y="1286"/>
                  </a:cubicBezTo>
                  <a:lnTo>
                    <a:pt x="691" y="358"/>
                  </a:lnTo>
                  <a:cubicBezTo>
                    <a:pt x="691" y="167"/>
                    <a:pt x="524" y="0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7"/>
            <p:cNvSpPr/>
            <p:nvPr/>
          </p:nvSpPr>
          <p:spPr>
            <a:xfrm>
              <a:off x="1549473" y="2915654"/>
              <a:ext cx="24712" cy="57935"/>
            </a:xfrm>
            <a:custGeom>
              <a:avLst/>
              <a:gdLst/>
              <a:ahLst/>
              <a:cxnLst/>
              <a:rect l="l" t="t" r="r" b="b"/>
              <a:pathLst>
                <a:path w="691" h="1620" extrusionOk="0">
                  <a:moveTo>
                    <a:pt x="357" y="0"/>
                  </a:moveTo>
                  <a:cubicBezTo>
                    <a:pt x="167" y="0"/>
                    <a:pt x="0" y="167"/>
                    <a:pt x="0" y="357"/>
                  </a:cubicBezTo>
                  <a:lnTo>
                    <a:pt x="0" y="1262"/>
                  </a:lnTo>
                  <a:cubicBezTo>
                    <a:pt x="0" y="1453"/>
                    <a:pt x="167" y="1619"/>
                    <a:pt x="357" y="1619"/>
                  </a:cubicBezTo>
                  <a:cubicBezTo>
                    <a:pt x="524" y="1619"/>
                    <a:pt x="691" y="1453"/>
                    <a:pt x="691" y="1262"/>
                  </a:cubicBezTo>
                  <a:lnTo>
                    <a:pt x="691" y="357"/>
                  </a:lnTo>
                  <a:cubicBezTo>
                    <a:pt x="691" y="167"/>
                    <a:pt x="524" y="0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7"/>
            <p:cNvSpPr/>
            <p:nvPr/>
          </p:nvSpPr>
          <p:spPr>
            <a:xfrm>
              <a:off x="1279493" y="3103879"/>
              <a:ext cx="57935" cy="24712"/>
            </a:xfrm>
            <a:custGeom>
              <a:avLst/>
              <a:gdLst/>
              <a:ahLst/>
              <a:cxnLst/>
              <a:rect l="l" t="t" r="r" b="b"/>
              <a:pathLst>
                <a:path w="1620" h="691" extrusionOk="0">
                  <a:moveTo>
                    <a:pt x="333" y="0"/>
                  </a:moveTo>
                  <a:cubicBezTo>
                    <a:pt x="167" y="0"/>
                    <a:pt x="0" y="167"/>
                    <a:pt x="0" y="357"/>
                  </a:cubicBezTo>
                  <a:cubicBezTo>
                    <a:pt x="0" y="524"/>
                    <a:pt x="167" y="691"/>
                    <a:pt x="333" y="691"/>
                  </a:cubicBezTo>
                  <a:lnTo>
                    <a:pt x="1262" y="691"/>
                  </a:lnTo>
                  <a:cubicBezTo>
                    <a:pt x="1453" y="691"/>
                    <a:pt x="1619" y="524"/>
                    <a:pt x="1619" y="357"/>
                  </a:cubicBezTo>
                  <a:cubicBezTo>
                    <a:pt x="1619" y="167"/>
                    <a:pt x="1453" y="0"/>
                    <a:pt x="12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7"/>
            <p:cNvSpPr/>
            <p:nvPr/>
          </p:nvSpPr>
          <p:spPr>
            <a:xfrm>
              <a:off x="1443005" y="3103879"/>
              <a:ext cx="57935" cy="24712"/>
            </a:xfrm>
            <a:custGeom>
              <a:avLst/>
              <a:gdLst/>
              <a:ahLst/>
              <a:cxnLst/>
              <a:rect l="l" t="t" r="r" b="b"/>
              <a:pathLst>
                <a:path w="1620" h="691" extrusionOk="0">
                  <a:moveTo>
                    <a:pt x="358" y="0"/>
                  </a:moveTo>
                  <a:cubicBezTo>
                    <a:pt x="167" y="0"/>
                    <a:pt x="0" y="167"/>
                    <a:pt x="0" y="357"/>
                  </a:cubicBezTo>
                  <a:cubicBezTo>
                    <a:pt x="0" y="524"/>
                    <a:pt x="167" y="691"/>
                    <a:pt x="358" y="691"/>
                  </a:cubicBezTo>
                  <a:lnTo>
                    <a:pt x="1286" y="691"/>
                  </a:lnTo>
                  <a:cubicBezTo>
                    <a:pt x="1453" y="691"/>
                    <a:pt x="1620" y="524"/>
                    <a:pt x="1620" y="357"/>
                  </a:cubicBezTo>
                  <a:cubicBezTo>
                    <a:pt x="1620" y="167"/>
                    <a:pt x="1453" y="0"/>
                    <a:pt x="12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7"/>
            <p:cNvSpPr/>
            <p:nvPr/>
          </p:nvSpPr>
          <p:spPr>
            <a:xfrm>
              <a:off x="1361249" y="3103879"/>
              <a:ext cx="57935" cy="24712"/>
            </a:xfrm>
            <a:custGeom>
              <a:avLst/>
              <a:gdLst/>
              <a:ahLst/>
              <a:cxnLst/>
              <a:rect l="l" t="t" r="r" b="b"/>
              <a:pathLst>
                <a:path w="1620" h="691" extrusionOk="0">
                  <a:moveTo>
                    <a:pt x="357" y="0"/>
                  </a:moveTo>
                  <a:cubicBezTo>
                    <a:pt x="167" y="0"/>
                    <a:pt x="0" y="167"/>
                    <a:pt x="0" y="357"/>
                  </a:cubicBezTo>
                  <a:cubicBezTo>
                    <a:pt x="0" y="524"/>
                    <a:pt x="167" y="691"/>
                    <a:pt x="357" y="691"/>
                  </a:cubicBezTo>
                  <a:lnTo>
                    <a:pt x="1262" y="691"/>
                  </a:lnTo>
                  <a:cubicBezTo>
                    <a:pt x="1453" y="691"/>
                    <a:pt x="1620" y="524"/>
                    <a:pt x="1620" y="357"/>
                  </a:cubicBezTo>
                  <a:cubicBezTo>
                    <a:pt x="1620" y="167"/>
                    <a:pt x="1453" y="0"/>
                    <a:pt x="12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7"/>
            <p:cNvSpPr/>
            <p:nvPr/>
          </p:nvSpPr>
          <p:spPr>
            <a:xfrm>
              <a:off x="1360390" y="2996552"/>
              <a:ext cx="59652" cy="80287"/>
            </a:xfrm>
            <a:custGeom>
              <a:avLst/>
              <a:gdLst/>
              <a:ahLst/>
              <a:cxnLst/>
              <a:rect l="l" t="t" r="r" b="b"/>
              <a:pathLst>
                <a:path w="1668" h="2245" extrusionOk="0">
                  <a:moveTo>
                    <a:pt x="0" y="0"/>
                  </a:moveTo>
                  <a:cubicBezTo>
                    <a:pt x="72" y="596"/>
                    <a:pt x="286" y="1787"/>
                    <a:pt x="691" y="2191"/>
                  </a:cubicBezTo>
                  <a:cubicBezTo>
                    <a:pt x="727" y="2227"/>
                    <a:pt x="780" y="2245"/>
                    <a:pt x="834" y="2245"/>
                  </a:cubicBezTo>
                  <a:cubicBezTo>
                    <a:pt x="888" y="2245"/>
                    <a:pt x="941" y="2227"/>
                    <a:pt x="977" y="2191"/>
                  </a:cubicBezTo>
                  <a:cubicBezTo>
                    <a:pt x="1382" y="1787"/>
                    <a:pt x="1596" y="596"/>
                    <a:pt x="16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7"/>
            <p:cNvSpPr/>
            <p:nvPr/>
          </p:nvSpPr>
          <p:spPr>
            <a:xfrm>
              <a:off x="1425981" y="2996552"/>
              <a:ext cx="86045" cy="75817"/>
            </a:xfrm>
            <a:custGeom>
              <a:avLst/>
              <a:gdLst/>
              <a:ahLst/>
              <a:cxnLst/>
              <a:rect l="l" t="t" r="r" b="b"/>
              <a:pathLst>
                <a:path w="2406" h="2120" extrusionOk="0">
                  <a:moveTo>
                    <a:pt x="524" y="0"/>
                  </a:moveTo>
                  <a:cubicBezTo>
                    <a:pt x="476" y="572"/>
                    <a:pt x="357" y="1096"/>
                    <a:pt x="214" y="1525"/>
                  </a:cubicBezTo>
                  <a:cubicBezTo>
                    <a:pt x="143" y="1763"/>
                    <a:pt x="72" y="1953"/>
                    <a:pt x="0" y="2120"/>
                  </a:cubicBezTo>
                  <a:cubicBezTo>
                    <a:pt x="1072" y="1810"/>
                    <a:pt x="1977" y="1024"/>
                    <a:pt x="24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7"/>
            <p:cNvSpPr/>
            <p:nvPr/>
          </p:nvSpPr>
          <p:spPr>
            <a:xfrm>
              <a:off x="1268406" y="2996552"/>
              <a:ext cx="86045" cy="75817"/>
            </a:xfrm>
            <a:custGeom>
              <a:avLst/>
              <a:gdLst/>
              <a:ahLst/>
              <a:cxnLst/>
              <a:rect l="l" t="t" r="r" b="b"/>
              <a:pathLst>
                <a:path w="2406" h="2120" extrusionOk="0">
                  <a:moveTo>
                    <a:pt x="0" y="0"/>
                  </a:moveTo>
                  <a:cubicBezTo>
                    <a:pt x="429" y="1024"/>
                    <a:pt x="1334" y="1810"/>
                    <a:pt x="2406" y="2120"/>
                  </a:cubicBezTo>
                  <a:cubicBezTo>
                    <a:pt x="2334" y="1953"/>
                    <a:pt x="2263" y="1763"/>
                    <a:pt x="2191" y="1525"/>
                  </a:cubicBezTo>
                  <a:cubicBezTo>
                    <a:pt x="2048" y="1096"/>
                    <a:pt x="1929" y="572"/>
                    <a:pt x="18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7"/>
            <p:cNvSpPr/>
            <p:nvPr/>
          </p:nvSpPr>
          <p:spPr>
            <a:xfrm>
              <a:off x="1268406" y="2816839"/>
              <a:ext cx="86045" cy="75852"/>
            </a:xfrm>
            <a:custGeom>
              <a:avLst/>
              <a:gdLst/>
              <a:ahLst/>
              <a:cxnLst/>
              <a:rect l="l" t="t" r="r" b="b"/>
              <a:pathLst>
                <a:path w="2406" h="2121" extrusionOk="0">
                  <a:moveTo>
                    <a:pt x="2406" y="1"/>
                  </a:moveTo>
                  <a:cubicBezTo>
                    <a:pt x="1310" y="310"/>
                    <a:pt x="429" y="1096"/>
                    <a:pt x="0" y="2120"/>
                  </a:cubicBezTo>
                  <a:lnTo>
                    <a:pt x="1882" y="2120"/>
                  </a:lnTo>
                  <a:cubicBezTo>
                    <a:pt x="1953" y="1453"/>
                    <a:pt x="2120" y="620"/>
                    <a:pt x="24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7"/>
            <p:cNvSpPr/>
            <p:nvPr/>
          </p:nvSpPr>
          <p:spPr>
            <a:xfrm>
              <a:off x="1360390" y="2812369"/>
              <a:ext cx="59652" cy="80323"/>
            </a:xfrm>
            <a:custGeom>
              <a:avLst/>
              <a:gdLst/>
              <a:ahLst/>
              <a:cxnLst/>
              <a:rect l="l" t="t" r="r" b="b"/>
              <a:pathLst>
                <a:path w="1668" h="2246" extrusionOk="0">
                  <a:moveTo>
                    <a:pt x="834" y="1"/>
                  </a:moveTo>
                  <a:cubicBezTo>
                    <a:pt x="780" y="1"/>
                    <a:pt x="727" y="18"/>
                    <a:pt x="691" y="54"/>
                  </a:cubicBezTo>
                  <a:cubicBezTo>
                    <a:pt x="286" y="459"/>
                    <a:pt x="72" y="1650"/>
                    <a:pt x="0" y="2245"/>
                  </a:cubicBezTo>
                  <a:lnTo>
                    <a:pt x="1667" y="2245"/>
                  </a:lnTo>
                  <a:cubicBezTo>
                    <a:pt x="1596" y="1650"/>
                    <a:pt x="1382" y="459"/>
                    <a:pt x="977" y="54"/>
                  </a:cubicBezTo>
                  <a:cubicBezTo>
                    <a:pt x="941" y="18"/>
                    <a:pt x="888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7"/>
            <p:cNvSpPr/>
            <p:nvPr/>
          </p:nvSpPr>
          <p:spPr>
            <a:xfrm>
              <a:off x="1425981" y="2816839"/>
              <a:ext cx="86045" cy="75852"/>
            </a:xfrm>
            <a:custGeom>
              <a:avLst/>
              <a:gdLst/>
              <a:ahLst/>
              <a:cxnLst/>
              <a:rect l="l" t="t" r="r" b="b"/>
              <a:pathLst>
                <a:path w="2406" h="2121" extrusionOk="0">
                  <a:moveTo>
                    <a:pt x="0" y="1"/>
                  </a:moveTo>
                  <a:cubicBezTo>
                    <a:pt x="286" y="620"/>
                    <a:pt x="453" y="1430"/>
                    <a:pt x="524" y="2120"/>
                  </a:cubicBezTo>
                  <a:lnTo>
                    <a:pt x="2405" y="2120"/>
                  </a:lnTo>
                  <a:cubicBezTo>
                    <a:pt x="1977" y="1096"/>
                    <a:pt x="1096" y="310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7"/>
            <p:cNvSpPr/>
            <p:nvPr/>
          </p:nvSpPr>
          <p:spPr>
            <a:xfrm>
              <a:off x="1256497" y="2916477"/>
              <a:ext cx="76675" cy="56254"/>
            </a:xfrm>
            <a:custGeom>
              <a:avLst/>
              <a:gdLst/>
              <a:ahLst/>
              <a:cxnLst/>
              <a:rect l="l" t="t" r="r" b="b"/>
              <a:pathLst>
                <a:path w="2144" h="1573" extrusionOk="0">
                  <a:moveTo>
                    <a:pt x="119" y="1"/>
                  </a:moveTo>
                  <a:cubicBezTo>
                    <a:pt x="0" y="501"/>
                    <a:pt x="0" y="1049"/>
                    <a:pt x="119" y="1573"/>
                  </a:cubicBezTo>
                  <a:lnTo>
                    <a:pt x="2143" y="1573"/>
                  </a:lnTo>
                  <a:cubicBezTo>
                    <a:pt x="2120" y="1049"/>
                    <a:pt x="2120" y="501"/>
                    <a:pt x="21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7"/>
            <p:cNvSpPr/>
            <p:nvPr/>
          </p:nvSpPr>
          <p:spPr>
            <a:xfrm>
              <a:off x="1447260" y="2916477"/>
              <a:ext cx="76675" cy="56254"/>
            </a:xfrm>
            <a:custGeom>
              <a:avLst/>
              <a:gdLst/>
              <a:ahLst/>
              <a:cxnLst/>
              <a:rect l="l" t="t" r="r" b="b"/>
              <a:pathLst>
                <a:path w="2144" h="1573" extrusionOk="0">
                  <a:moveTo>
                    <a:pt x="0" y="1"/>
                  </a:moveTo>
                  <a:cubicBezTo>
                    <a:pt x="24" y="501"/>
                    <a:pt x="24" y="1049"/>
                    <a:pt x="0" y="1573"/>
                  </a:cubicBezTo>
                  <a:lnTo>
                    <a:pt x="2025" y="1573"/>
                  </a:lnTo>
                  <a:cubicBezTo>
                    <a:pt x="2144" y="1049"/>
                    <a:pt x="2144" y="501"/>
                    <a:pt x="20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7"/>
            <p:cNvSpPr/>
            <p:nvPr/>
          </p:nvSpPr>
          <p:spPr>
            <a:xfrm>
              <a:off x="1356993" y="2916477"/>
              <a:ext cx="66447" cy="56254"/>
            </a:xfrm>
            <a:custGeom>
              <a:avLst/>
              <a:gdLst/>
              <a:ahLst/>
              <a:cxnLst/>
              <a:rect l="l" t="t" r="r" b="b"/>
              <a:pathLst>
                <a:path w="1858" h="1573" extrusionOk="0">
                  <a:moveTo>
                    <a:pt x="24" y="1"/>
                  </a:moveTo>
                  <a:cubicBezTo>
                    <a:pt x="0" y="525"/>
                    <a:pt x="0" y="1073"/>
                    <a:pt x="24" y="1573"/>
                  </a:cubicBezTo>
                  <a:lnTo>
                    <a:pt x="1834" y="1573"/>
                  </a:lnTo>
                  <a:cubicBezTo>
                    <a:pt x="1858" y="1073"/>
                    <a:pt x="1858" y="525"/>
                    <a:pt x="1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5" name="Google Shape;1715;p37"/>
          <p:cNvSpPr/>
          <p:nvPr/>
        </p:nvSpPr>
        <p:spPr>
          <a:xfrm>
            <a:off x="3103011" y="1999250"/>
            <a:ext cx="1016700" cy="10167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6" name="Google Shape;1716;p37"/>
          <p:cNvSpPr/>
          <p:nvPr/>
        </p:nvSpPr>
        <p:spPr>
          <a:xfrm>
            <a:off x="5061224" y="1756562"/>
            <a:ext cx="1016700" cy="10167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7" name="Google Shape;1717;p37"/>
          <p:cNvSpPr/>
          <p:nvPr/>
        </p:nvSpPr>
        <p:spPr>
          <a:xfrm>
            <a:off x="7019440" y="1437662"/>
            <a:ext cx="1016700" cy="10167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8" name="Google Shape;1718;p37"/>
          <p:cNvGrpSpPr/>
          <p:nvPr/>
        </p:nvGrpSpPr>
        <p:grpSpPr>
          <a:xfrm>
            <a:off x="7268145" y="1685399"/>
            <a:ext cx="519315" cy="521201"/>
            <a:chOff x="5440856" y="4131871"/>
            <a:chExt cx="417355" cy="372180"/>
          </a:xfrm>
        </p:grpSpPr>
        <p:sp>
          <p:nvSpPr>
            <p:cNvPr id="1719" name="Google Shape;1719;p37"/>
            <p:cNvSpPr/>
            <p:nvPr/>
          </p:nvSpPr>
          <p:spPr>
            <a:xfrm>
              <a:off x="5440856" y="4131871"/>
              <a:ext cx="286207" cy="372180"/>
            </a:xfrm>
            <a:custGeom>
              <a:avLst/>
              <a:gdLst/>
              <a:ahLst/>
              <a:cxnLst/>
              <a:rect l="l" t="t" r="r" b="b"/>
              <a:pathLst>
                <a:path w="8003" h="10407" extrusionOk="0">
                  <a:moveTo>
                    <a:pt x="3549" y="2143"/>
                  </a:moveTo>
                  <a:cubicBezTo>
                    <a:pt x="3716" y="2143"/>
                    <a:pt x="3882" y="2286"/>
                    <a:pt x="3882" y="2477"/>
                  </a:cubicBezTo>
                  <a:cubicBezTo>
                    <a:pt x="3882" y="2667"/>
                    <a:pt x="3716" y="2810"/>
                    <a:pt x="3549" y="2810"/>
                  </a:cubicBezTo>
                  <a:lnTo>
                    <a:pt x="1382" y="2810"/>
                  </a:lnTo>
                  <a:cubicBezTo>
                    <a:pt x="1191" y="2810"/>
                    <a:pt x="1025" y="2667"/>
                    <a:pt x="1025" y="2477"/>
                  </a:cubicBezTo>
                  <a:cubicBezTo>
                    <a:pt x="1025" y="2286"/>
                    <a:pt x="1191" y="2143"/>
                    <a:pt x="1382" y="2143"/>
                  </a:cubicBezTo>
                  <a:close/>
                  <a:moveTo>
                    <a:pt x="3549" y="3501"/>
                  </a:moveTo>
                  <a:cubicBezTo>
                    <a:pt x="3716" y="3501"/>
                    <a:pt x="3882" y="3644"/>
                    <a:pt x="3882" y="3834"/>
                  </a:cubicBezTo>
                  <a:cubicBezTo>
                    <a:pt x="3882" y="4025"/>
                    <a:pt x="3716" y="4191"/>
                    <a:pt x="3549" y="4191"/>
                  </a:cubicBezTo>
                  <a:lnTo>
                    <a:pt x="1382" y="4191"/>
                  </a:lnTo>
                  <a:cubicBezTo>
                    <a:pt x="1191" y="4191"/>
                    <a:pt x="1025" y="4025"/>
                    <a:pt x="1025" y="3834"/>
                  </a:cubicBezTo>
                  <a:cubicBezTo>
                    <a:pt x="1025" y="3644"/>
                    <a:pt x="1191" y="3501"/>
                    <a:pt x="1382" y="3501"/>
                  </a:cubicBezTo>
                  <a:close/>
                  <a:moveTo>
                    <a:pt x="3549" y="4858"/>
                  </a:moveTo>
                  <a:cubicBezTo>
                    <a:pt x="3716" y="4858"/>
                    <a:pt x="3882" y="5025"/>
                    <a:pt x="3882" y="5215"/>
                  </a:cubicBezTo>
                  <a:cubicBezTo>
                    <a:pt x="3882" y="5382"/>
                    <a:pt x="3716" y="5549"/>
                    <a:pt x="3549" y="5549"/>
                  </a:cubicBezTo>
                  <a:lnTo>
                    <a:pt x="1382" y="5549"/>
                  </a:lnTo>
                  <a:cubicBezTo>
                    <a:pt x="1191" y="5549"/>
                    <a:pt x="1025" y="5382"/>
                    <a:pt x="1025" y="5215"/>
                  </a:cubicBezTo>
                  <a:cubicBezTo>
                    <a:pt x="1025" y="5025"/>
                    <a:pt x="1191" y="4858"/>
                    <a:pt x="1382" y="4858"/>
                  </a:cubicBezTo>
                  <a:close/>
                  <a:moveTo>
                    <a:pt x="3549" y="6216"/>
                  </a:moveTo>
                  <a:cubicBezTo>
                    <a:pt x="3716" y="6216"/>
                    <a:pt x="3882" y="6382"/>
                    <a:pt x="3882" y="6573"/>
                  </a:cubicBezTo>
                  <a:cubicBezTo>
                    <a:pt x="3882" y="6763"/>
                    <a:pt x="3716" y="6906"/>
                    <a:pt x="3549" y="6906"/>
                  </a:cubicBezTo>
                  <a:lnTo>
                    <a:pt x="1382" y="6906"/>
                  </a:lnTo>
                  <a:cubicBezTo>
                    <a:pt x="1191" y="6906"/>
                    <a:pt x="1025" y="6763"/>
                    <a:pt x="1025" y="6573"/>
                  </a:cubicBezTo>
                  <a:cubicBezTo>
                    <a:pt x="1025" y="6382"/>
                    <a:pt x="1191" y="6216"/>
                    <a:pt x="1382" y="6216"/>
                  </a:cubicBezTo>
                  <a:close/>
                  <a:moveTo>
                    <a:pt x="3549" y="7597"/>
                  </a:moveTo>
                  <a:cubicBezTo>
                    <a:pt x="3716" y="7597"/>
                    <a:pt x="3882" y="7740"/>
                    <a:pt x="3882" y="7930"/>
                  </a:cubicBezTo>
                  <a:cubicBezTo>
                    <a:pt x="3882" y="8121"/>
                    <a:pt x="3716" y="8264"/>
                    <a:pt x="3549" y="8264"/>
                  </a:cubicBezTo>
                  <a:lnTo>
                    <a:pt x="1382" y="8264"/>
                  </a:lnTo>
                  <a:cubicBezTo>
                    <a:pt x="1191" y="8264"/>
                    <a:pt x="1025" y="8121"/>
                    <a:pt x="1025" y="7930"/>
                  </a:cubicBezTo>
                  <a:cubicBezTo>
                    <a:pt x="1025" y="7740"/>
                    <a:pt x="1191" y="7597"/>
                    <a:pt x="1382" y="7597"/>
                  </a:cubicBezTo>
                  <a:close/>
                  <a:moveTo>
                    <a:pt x="334" y="0"/>
                  </a:moveTo>
                  <a:cubicBezTo>
                    <a:pt x="143" y="0"/>
                    <a:pt x="1" y="167"/>
                    <a:pt x="1" y="357"/>
                  </a:cubicBezTo>
                  <a:lnTo>
                    <a:pt x="1" y="10050"/>
                  </a:lnTo>
                  <a:cubicBezTo>
                    <a:pt x="1" y="10240"/>
                    <a:pt x="143" y="10383"/>
                    <a:pt x="334" y="10383"/>
                  </a:cubicBezTo>
                  <a:lnTo>
                    <a:pt x="7645" y="10407"/>
                  </a:lnTo>
                  <a:cubicBezTo>
                    <a:pt x="7836" y="10407"/>
                    <a:pt x="8002" y="10240"/>
                    <a:pt x="8002" y="10050"/>
                  </a:cubicBezTo>
                  <a:lnTo>
                    <a:pt x="8002" y="8168"/>
                  </a:lnTo>
                  <a:lnTo>
                    <a:pt x="5930" y="8168"/>
                  </a:lnTo>
                  <a:cubicBezTo>
                    <a:pt x="5359" y="8168"/>
                    <a:pt x="4906" y="7692"/>
                    <a:pt x="4906" y="7144"/>
                  </a:cubicBezTo>
                  <a:lnTo>
                    <a:pt x="4906" y="5311"/>
                  </a:lnTo>
                  <a:cubicBezTo>
                    <a:pt x="4906" y="4763"/>
                    <a:pt x="5359" y="4287"/>
                    <a:pt x="5930" y="4287"/>
                  </a:cubicBezTo>
                  <a:lnTo>
                    <a:pt x="8002" y="4287"/>
                  </a:lnTo>
                  <a:lnTo>
                    <a:pt x="8002" y="3215"/>
                  </a:lnTo>
                  <a:lnTo>
                    <a:pt x="5121" y="3215"/>
                  </a:lnTo>
                  <a:cubicBezTo>
                    <a:pt x="4954" y="3215"/>
                    <a:pt x="4787" y="3072"/>
                    <a:pt x="4787" y="2882"/>
                  </a:cubicBezTo>
                  <a:lnTo>
                    <a:pt x="4787" y="24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7"/>
            <p:cNvSpPr/>
            <p:nvPr/>
          </p:nvSpPr>
          <p:spPr>
            <a:xfrm>
              <a:off x="5636734" y="4132693"/>
              <a:ext cx="90336" cy="89478"/>
            </a:xfrm>
            <a:custGeom>
              <a:avLst/>
              <a:gdLst/>
              <a:ahLst/>
              <a:cxnLst/>
              <a:rect l="l" t="t" r="r" b="b"/>
              <a:pathLst>
                <a:path w="2526" h="2502" extrusionOk="0">
                  <a:moveTo>
                    <a:pt x="1" y="1"/>
                  </a:moveTo>
                  <a:lnTo>
                    <a:pt x="1" y="2501"/>
                  </a:lnTo>
                  <a:lnTo>
                    <a:pt x="2525" y="2501"/>
                  </a:lnTo>
                  <a:cubicBezTo>
                    <a:pt x="2525" y="2430"/>
                    <a:pt x="2478" y="2335"/>
                    <a:pt x="2406" y="2263"/>
                  </a:cubicBezTo>
                  <a:lnTo>
                    <a:pt x="239" y="96"/>
                  </a:lnTo>
                  <a:cubicBezTo>
                    <a:pt x="168" y="25"/>
                    <a:pt x="96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7"/>
            <p:cNvSpPr/>
            <p:nvPr/>
          </p:nvSpPr>
          <p:spPr>
            <a:xfrm>
              <a:off x="5641026" y="4271850"/>
              <a:ext cx="217186" cy="165473"/>
            </a:xfrm>
            <a:custGeom>
              <a:avLst/>
              <a:gdLst/>
              <a:ahLst/>
              <a:cxnLst/>
              <a:rect l="l" t="t" r="r" b="b"/>
              <a:pathLst>
                <a:path w="6073" h="4627" extrusionOk="0">
                  <a:moveTo>
                    <a:pt x="3537" y="1"/>
                  </a:moveTo>
                  <a:cubicBezTo>
                    <a:pt x="3361" y="1"/>
                    <a:pt x="3191" y="135"/>
                    <a:pt x="3191" y="349"/>
                  </a:cubicBezTo>
                  <a:lnTo>
                    <a:pt x="3191" y="1063"/>
                  </a:lnTo>
                  <a:lnTo>
                    <a:pt x="333" y="1063"/>
                  </a:lnTo>
                  <a:cubicBezTo>
                    <a:pt x="143" y="1063"/>
                    <a:pt x="0" y="1206"/>
                    <a:pt x="0" y="1397"/>
                  </a:cubicBezTo>
                  <a:lnTo>
                    <a:pt x="0" y="3230"/>
                  </a:lnTo>
                  <a:cubicBezTo>
                    <a:pt x="0" y="3421"/>
                    <a:pt x="143" y="3564"/>
                    <a:pt x="333" y="3564"/>
                  </a:cubicBezTo>
                  <a:lnTo>
                    <a:pt x="3191" y="3564"/>
                  </a:lnTo>
                  <a:lnTo>
                    <a:pt x="3191" y="4278"/>
                  </a:lnTo>
                  <a:cubicBezTo>
                    <a:pt x="3191" y="4492"/>
                    <a:pt x="3361" y="4626"/>
                    <a:pt x="3537" y="4626"/>
                  </a:cubicBezTo>
                  <a:cubicBezTo>
                    <a:pt x="3616" y="4626"/>
                    <a:pt x="3696" y="4599"/>
                    <a:pt x="3763" y="4540"/>
                  </a:cubicBezTo>
                  <a:lnTo>
                    <a:pt x="5930" y="2564"/>
                  </a:lnTo>
                  <a:cubicBezTo>
                    <a:pt x="6073" y="2421"/>
                    <a:pt x="6073" y="2206"/>
                    <a:pt x="5930" y="2063"/>
                  </a:cubicBezTo>
                  <a:lnTo>
                    <a:pt x="3763" y="87"/>
                  </a:lnTo>
                  <a:cubicBezTo>
                    <a:pt x="3696" y="28"/>
                    <a:pt x="3616" y="1"/>
                    <a:pt x="35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2" name="Google Shape;1722;p37"/>
          <p:cNvGrpSpPr/>
          <p:nvPr/>
        </p:nvGrpSpPr>
        <p:grpSpPr>
          <a:xfrm>
            <a:off x="3351707" y="2247003"/>
            <a:ext cx="519308" cy="521194"/>
            <a:chOff x="5449368" y="1437970"/>
            <a:chExt cx="398609" cy="415858"/>
          </a:xfrm>
        </p:grpSpPr>
        <p:sp>
          <p:nvSpPr>
            <p:cNvPr id="1723" name="Google Shape;1723;p37"/>
            <p:cNvSpPr/>
            <p:nvPr/>
          </p:nvSpPr>
          <p:spPr>
            <a:xfrm>
              <a:off x="5449368" y="1437970"/>
              <a:ext cx="229130" cy="40054"/>
            </a:xfrm>
            <a:custGeom>
              <a:avLst/>
              <a:gdLst/>
              <a:ahLst/>
              <a:cxnLst/>
              <a:rect l="l" t="t" r="r" b="b"/>
              <a:pathLst>
                <a:path w="6407" h="1120" extrusionOk="0">
                  <a:moveTo>
                    <a:pt x="334" y="0"/>
                  </a:moveTo>
                  <a:cubicBezTo>
                    <a:pt x="144" y="0"/>
                    <a:pt x="1" y="143"/>
                    <a:pt x="1" y="334"/>
                  </a:cubicBezTo>
                  <a:lnTo>
                    <a:pt x="1" y="1119"/>
                  </a:lnTo>
                  <a:lnTo>
                    <a:pt x="6407" y="1119"/>
                  </a:lnTo>
                  <a:lnTo>
                    <a:pt x="5788" y="143"/>
                  </a:lnTo>
                  <a:cubicBezTo>
                    <a:pt x="5740" y="72"/>
                    <a:pt x="5645" y="24"/>
                    <a:pt x="55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7"/>
            <p:cNvSpPr/>
            <p:nvPr/>
          </p:nvSpPr>
          <p:spPr>
            <a:xfrm>
              <a:off x="5449368" y="1502702"/>
              <a:ext cx="398609" cy="269149"/>
            </a:xfrm>
            <a:custGeom>
              <a:avLst/>
              <a:gdLst/>
              <a:ahLst/>
              <a:cxnLst/>
              <a:rect l="l" t="t" r="r" b="b"/>
              <a:pathLst>
                <a:path w="11146" h="7526" extrusionOk="0">
                  <a:moveTo>
                    <a:pt x="1" y="0"/>
                  </a:moveTo>
                  <a:lnTo>
                    <a:pt x="1" y="7192"/>
                  </a:lnTo>
                  <a:cubicBezTo>
                    <a:pt x="1" y="7383"/>
                    <a:pt x="144" y="7525"/>
                    <a:pt x="334" y="7525"/>
                  </a:cubicBezTo>
                  <a:lnTo>
                    <a:pt x="1430" y="7525"/>
                  </a:lnTo>
                  <a:cubicBezTo>
                    <a:pt x="1263" y="7073"/>
                    <a:pt x="1191" y="6597"/>
                    <a:pt x="1191" y="6120"/>
                  </a:cubicBezTo>
                  <a:cubicBezTo>
                    <a:pt x="1191" y="3691"/>
                    <a:pt x="3144" y="1739"/>
                    <a:pt x="5573" y="1739"/>
                  </a:cubicBezTo>
                  <a:cubicBezTo>
                    <a:pt x="8002" y="1739"/>
                    <a:pt x="9955" y="3691"/>
                    <a:pt x="9955" y="6120"/>
                  </a:cubicBezTo>
                  <a:cubicBezTo>
                    <a:pt x="9955" y="6597"/>
                    <a:pt x="9884" y="7073"/>
                    <a:pt x="9717" y="7525"/>
                  </a:cubicBezTo>
                  <a:lnTo>
                    <a:pt x="10813" y="7525"/>
                  </a:lnTo>
                  <a:cubicBezTo>
                    <a:pt x="11003" y="7525"/>
                    <a:pt x="11146" y="7383"/>
                    <a:pt x="11146" y="7192"/>
                  </a:cubicBezTo>
                  <a:lnTo>
                    <a:pt x="11146" y="333"/>
                  </a:lnTo>
                  <a:cubicBezTo>
                    <a:pt x="11146" y="143"/>
                    <a:pt x="11003" y="0"/>
                    <a:pt x="108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7"/>
            <p:cNvSpPr/>
            <p:nvPr/>
          </p:nvSpPr>
          <p:spPr>
            <a:xfrm>
              <a:off x="5618852" y="1773541"/>
              <a:ext cx="59652" cy="80287"/>
            </a:xfrm>
            <a:custGeom>
              <a:avLst/>
              <a:gdLst/>
              <a:ahLst/>
              <a:cxnLst/>
              <a:rect l="l" t="t" r="r" b="b"/>
              <a:pathLst>
                <a:path w="1668" h="2245" extrusionOk="0">
                  <a:moveTo>
                    <a:pt x="1" y="0"/>
                  </a:moveTo>
                  <a:cubicBezTo>
                    <a:pt x="72" y="595"/>
                    <a:pt x="287" y="1786"/>
                    <a:pt x="691" y="2191"/>
                  </a:cubicBezTo>
                  <a:cubicBezTo>
                    <a:pt x="727" y="2227"/>
                    <a:pt x="781" y="2245"/>
                    <a:pt x="834" y="2245"/>
                  </a:cubicBezTo>
                  <a:cubicBezTo>
                    <a:pt x="888" y="2245"/>
                    <a:pt x="942" y="2227"/>
                    <a:pt x="977" y="2191"/>
                  </a:cubicBezTo>
                  <a:cubicBezTo>
                    <a:pt x="1382" y="1786"/>
                    <a:pt x="1596" y="595"/>
                    <a:pt x="16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7"/>
            <p:cNvSpPr/>
            <p:nvPr/>
          </p:nvSpPr>
          <p:spPr>
            <a:xfrm>
              <a:off x="5684443" y="1773541"/>
              <a:ext cx="86045" cy="75817"/>
            </a:xfrm>
            <a:custGeom>
              <a:avLst/>
              <a:gdLst/>
              <a:ahLst/>
              <a:cxnLst/>
              <a:rect l="l" t="t" r="r" b="b"/>
              <a:pathLst>
                <a:path w="2406" h="2120" extrusionOk="0">
                  <a:moveTo>
                    <a:pt x="524" y="0"/>
                  </a:moveTo>
                  <a:cubicBezTo>
                    <a:pt x="477" y="572"/>
                    <a:pt x="358" y="1096"/>
                    <a:pt x="215" y="1524"/>
                  </a:cubicBezTo>
                  <a:cubicBezTo>
                    <a:pt x="143" y="1762"/>
                    <a:pt x="72" y="1953"/>
                    <a:pt x="1" y="2120"/>
                  </a:cubicBezTo>
                  <a:cubicBezTo>
                    <a:pt x="1072" y="1810"/>
                    <a:pt x="1977" y="1024"/>
                    <a:pt x="24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7"/>
            <p:cNvSpPr/>
            <p:nvPr/>
          </p:nvSpPr>
          <p:spPr>
            <a:xfrm>
              <a:off x="5526868" y="1773541"/>
              <a:ext cx="86080" cy="75817"/>
            </a:xfrm>
            <a:custGeom>
              <a:avLst/>
              <a:gdLst/>
              <a:ahLst/>
              <a:cxnLst/>
              <a:rect l="l" t="t" r="r" b="b"/>
              <a:pathLst>
                <a:path w="2407" h="2120" extrusionOk="0">
                  <a:moveTo>
                    <a:pt x="1" y="0"/>
                  </a:moveTo>
                  <a:cubicBezTo>
                    <a:pt x="430" y="1024"/>
                    <a:pt x="1334" y="1810"/>
                    <a:pt x="2406" y="2120"/>
                  </a:cubicBezTo>
                  <a:cubicBezTo>
                    <a:pt x="2335" y="1953"/>
                    <a:pt x="2263" y="1762"/>
                    <a:pt x="2192" y="1524"/>
                  </a:cubicBezTo>
                  <a:cubicBezTo>
                    <a:pt x="2049" y="1096"/>
                    <a:pt x="1930" y="572"/>
                    <a:pt x="18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7"/>
            <p:cNvSpPr/>
            <p:nvPr/>
          </p:nvSpPr>
          <p:spPr>
            <a:xfrm>
              <a:off x="5526868" y="1593828"/>
              <a:ext cx="86080" cy="75817"/>
            </a:xfrm>
            <a:custGeom>
              <a:avLst/>
              <a:gdLst/>
              <a:ahLst/>
              <a:cxnLst/>
              <a:rect l="l" t="t" r="r" b="b"/>
              <a:pathLst>
                <a:path w="2407" h="2120" extrusionOk="0">
                  <a:moveTo>
                    <a:pt x="2406" y="0"/>
                  </a:moveTo>
                  <a:cubicBezTo>
                    <a:pt x="1311" y="310"/>
                    <a:pt x="430" y="1096"/>
                    <a:pt x="1" y="2120"/>
                  </a:cubicBezTo>
                  <a:lnTo>
                    <a:pt x="1882" y="2120"/>
                  </a:lnTo>
                  <a:cubicBezTo>
                    <a:pt x="1954" y="1453"/>
                    <a:pt x="2120" y="619"/>
                    <a:pt x="24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7"/>
            <p:cNvSpPr/>
            <p:nvPr/>
          </p:nvSpPr>
          <p:spPr>
            <a:xfrm>
              <a:off x="5618852" y="1589358"/>
              <a:ext cx="59652" cy="80287"/>
            </a:xfrm>
            <a:custGeom>
              <a:avLst/>
              <a:gdLst/>
              <a:ahLst/>
              <a:cxnLst/>
              <a:rect l="l" t="t" r="r" b="b"/>
              <a:pathLst>
                <a:path w="1668" h="2245" extrusionOk="0">
                  <a:moveTo>
                    <a:pt x="834" y="0"/>
                  </a:moveTo>
                  <a:cubicBezTo>
                    <a:pt x="781" y="0"/>
                    <a:pt x="727" y="18"/>
                    <a:pt x="691" y="54"/>
                  </a:cubicBezTo>
                  <a:cubicBezTo>
                    <a:pt x="287" y="459"/>
                    <a:pt x="72" y="1649"/>
                    <a:pt x="1" y="2245"/>
                  </a:cubicBezTo>
                  <a:lnTo>
                    <a:pt x="1668" y="2245"/>
                  </a:lnTo>
                  <a:cubicBezTo>
                    <a:pt x="1596" y="1649"/>
                    <a:pt x="1382" y="459"/>
                    <a:pt x="977" y="54"/>
                  </a:cubicBezTo>
                  <a:cubicBezTo>
                    <a:pt x="942" y="18"/>
                    <a:pt x="888" y="0"/>
                    <a:pt x="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7"/>
            <p:cNvSpPr/>
            <p:nvPr/>
          </p:nvSpPr>
          <p:spPr>
            <a:xfrm>
              <a:off x="5684443" y="1593828"/>
              <a:ext cx="86045" cy="75817"/>
            </a:xfrm>
            <a:custGeom>
              <a:avLst/>
              <a:gdLst/>
              <a:ahLst/>
              <a:cxnLst/>
              <a:rect l="l" t="t" r="r" b="b"/>
              <a:pathLst>
                <a:path w="2406" h="2120" extrusionOk="0">
                  <a:moveTo>
                    <a:pt x="1" y="0"/>
                  </a:moveTo>
                  <a:lnTo>
                    <a:pt x="1" y="0"/>
                  </a:lnTo>
                  <a:cubicBezTo>
                    <a:pt x="286" y="619"/>
                    <a:pt x="453" y="1429"/>
                    <a:pt x="524" y="2120"/>
                  </a:cubicBezTo>
                  <a:lnTo>
                    <a:pt x="2406" y="2120"/>
                  </a:lnTo>
                  <a:cubicBezTo>
                    <a:pt x="1977" y="1096"/>
                    <a:pt x="1096" y="31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7"/>
            <p:cNvSpPr/>
            <p:nvPr/>
          </p:nvSpPr>
          <p:spPr>
            <a:xfrm>
              <a:off x="5514959" y="1693466"/>
              <a:ext cx="76675" cy="56254"/>
            </a:xfrm>
            <a:custGeom>
              <a:avLst/>
              <a:gdLst/>
              <a:ahLst/>
              <a:cxnLst/>
              <a:rect l="l" t="t" r="r" b="b"/>
              <a:pathLst>
                <a:path w="2144" h="1573" extrusionOk="0">
                  <a:moveTo>
                    <a:pt x="120" y="1"/>
                  </a:moveTo>
                  <a:cubicBezTo>
                    <a:pt x="0" y="501"/>
                    <a:pt x="0" y="1048"/>
                    <a:pt x="120" y="1572"/>
                  </a:cubicBezTo>
                  <a:lnTo>
                    <a:pt x="2144" y="1572"/>
                  </a:lnTo>
                  <a:cubicBezTo>
                    <a:pt x="2120" y="1048"/>
                    <a:pt x="2120" y="501"/>
                    <a:pt x="2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7"/>
            <p:cNvSpPr/>
            <p:nvPr/>
          </p:nvSpPr>
          <p:spPr>
            <a:xfrm>
              <a:off x="5705722" y="1693466"/>
              <a:ext cx="76711" cy="56254"/>
            </a:xfrm>
            <a:custGeom>
              <a:avLst/>
              <a:gdLst/>
              <a:ahLst/>
              <a:cxnLst/>
              <a:rect l="l" t="t" r="r" b="b"/>
              <a:pathLst>
                <a:path w="2145" h="1573" extrusionOk="0">
                  <a:moveTo>
                    <a:pt x="1" y="1"/>
                  </a:moveTo>
                  <a:cubicBezTo>
                    <a:pt x="25" y="501"/>
                    <a:pt x="25" y="1048"/>
                    <a:pt x="1" y="1572"/>
                  </a:cubicBezTo>
                  <a:lnTo>
                    <a:pt x="2025" y="1572"/>
                  </a:lnTo>
                  <a:cubicBezTo>
                    <a:pt x="2144" y="1048"/>
                    <a:pt x="2144" y="501"/>
                    <a:pt x="20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7"/>
            <p:cNvSpPr/>
            <p:nvPr/>
          </p:nvSpPr>
          <p:spPr>
            <a:xfrm>
              <a:off x="5615455" y="1693466"/>
              <a:ext cx="66482" cy="56254"/>
            </a:xfrm>
            <a:custGeom>
              <a:avLst/>
              <a:gdLst/>
              <a:ahLst/>
              <a:cxnLst/>
              <a:rect l="l" t="t" r="r" b="b"/>
              <a:pathLst>
                <a:path w="1859" h="1573" extrusionOk="0">
                  <a:moveTo>
                    <a:pt x="24" y="1"/>
                  </a:moveTo>
                  <a:cubicBezTo>
                    <a:pt x="1" y="524"/>
                    <a:pt x="1" y="1048"/>
                    <a:pt x="24" y="1572"/>
                  </a:cubicBezTo>
                  <a:lnTo>
                    <a:pt x="1834" y="1572"/>
                  </a:lnTo>
                  <a:cubicBezTo>
                    <a:pt x="1858" y="1048"/>
                    <a:pt x="1858" y="524"/>
                    <a:pt x="1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4" name="Google Shape;1734;p37"/>
          <p:cNvGrpSpPr/>
          <p:nvPr/>
        </p:nvGrpSpPr>
        <p:grpSpPr>
          <a:xfrm>
            <a:off x="5309913" y="2005211"/>
            <a:ext cx="519321" cy="519376"/>
            <a:chOff x="3338019" y="1437970"/>
            <a:chExt cx="416490" cy="416501"/>
          </a:xfrm>
        </p:grpSpPr>
        <p:sp>
          <p:nvSpPr>
            <p:cNvPr id="1735" name="Google Shape;1735;p37"/>
            <p:cNvSpPr/>
            <p:nvPr/>
          </p:nvSpPr>
          <p:spPr>
            <a:xfrm>
              <a:off x="3338019" y="1538466"/>
              <a:ext cx="416490" cy="190793"/>
            </a:xfrm>
            <a:custGeom>
              <a:avLst/>
              <a:gdLst/>
              <a:ahLst/>
              <a:cxnLst/>
              <a:rect l="l" t="t" r="r" b="b"/>
              <a:pathLst>
                <a:path w="11646" h="5335" extrusionOk="0">
                  <a:moveTo>
                    <a:pt x="334" y="0"/>
                  </a:moveTo>
                  <a:cubicBezTo>
                    <a:pt x="144" y="0"/>
                    <a:pt x="1" y="167"/>
                    <a:pt x="1" y="358"/>
                  </a:cubicBezTo>
                  <a:lnTo>
                    <a:pt x="1" y="5335"/>
                  </a:lnTo>
                  <a:lnTo>
                    <a:pt x="11646" y="5335"/>
                  </a:lnTo>
                  <a:lnTo>
                    <a:pt x="11646" y="358"/>
                  </a:lnTo>
                  <a:cubicBezTo>
                    <a:pt x="11646" y="167"/>
                    <a:pt x="11479" y="0"/>
                    <a:pt x="11289" y="0"/>
                  </a:cubicBezTo>
                  <a:lnTo>
                    <a:pt x="9693" y="0"/>
                  </a:lnTo>
                  <a:lnTo>
                    <a:pt x="9693" y="905"/>
                  </a:lnTo>
                  <a:cubicBezTo>
                    <a:pt x="9693" y="1262"/>
                    <a:pt x="9503" y="1596"/>
                    <a:pt x="9193" y="1763"/>
                  </a:cubicBezTo>
                  <a:cubicBezTo>
                    <a:pt x="9288" y="2096"/>
                    <a:pt x="9193" y="2453"/>
                    <a:pt x="8931" y="2715"/>
                  </a:cubicBezTo>
                  <a:lnTo>
                    <a:pt x="8193" y="3477"/>
                  </a:lnTo>
                  <a:cubicBezTo>
                    <a:pt x="7997" y="3673"/>
                    <a:pt x="7736" y="3775"/>
                    <a:pt x="7477" y="3775"/>
                  </a:cubicBezTo>
                  <a:cubicBezTo>
                    <a:pt x="7389" y="3775"/>
                    <a:pt x="7301" y="3763"/>
                    <a:pt x="7216" y="3739"/>
                  </a:cubicBezTo>
                  <a:cubicBezTo>
                    <a:pt x="7050" y="4049"/>
                    <a:pt x="6716" y="4239"/>
                    <a:pt x="6359" y="4239"/>
                  </a:cubicBezTo>
                  <a:lnTo>
                    <a:pt x="5287" y="4239"/>
                  </a:lnTo>
                  <a:cubicBezTo>
                    <a:pt x="4906" y="4239"/>
                    <a:pt x="4597" y="4049"/>
                    <a:pt x="4430" y="3739"/>
                  </a:cubicBezTo>
                  <a:cubicBezTo>
                    <a:pt x="4344" y="3764"/>
                    <a:pt x="4255" y="3776"/>
                    <a:pt x="4165" y="3776"/>
                  </a:cubicBezTo>
                  <a:cubicBezTo>
                    <a:pt x="3909" y="3776"/>
                    <a:pt x="3654" y="3678"/>
                    <a:pt x="3478" y="3501"/>
                  </a:cubicBezTo>
                  <a:lnTo>
                    <a:pt x="2715" y="2739"/>
                  </a:lnTo>
                  <a:cubicBezTo>
                    <a:pt x="2454" y="2477"/>
                    <a:pt x="2358" y="2096"/>
                    <a:pt x="2454" y="1763"/>
                  </a:cubicBezTo>
                  <a:cubicBezTo>
                    <a:pt x="2144" y="1596"/>
                    <a:pt x="1953" y="1262"/>
                    <a:pt x="1953" y="905"/>
                  </a:cubicBez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7"/>
            <p:cNvSpPr/>
            <p:nvPr/>
          </p:nvSpPr>
          <p:spPr>
            <a:xfrm>
              <a:off x="3338019" y="1753084"/>
              <a:ext cx="416490" cy="101387"/>
            </a:xfrm>
            <a:custGeom>
              <a:avLst/>
              <a:gdLst/>
              <a:ahLst/>
              <a:cxnLst/>
              <a:rect l="l" t="t" r="r" b="b"/>
              <a:pathLst>
                <a:path w="11646" h="2835" extrusionOk="0">
                  <a:moveTo>
                    <a:pt x="1" y="1"/>
                  </a:moveTo>
                  <a:lnTo>
                    <a:pt x="1" y="1025"/>
                  </a:lnTo>
                  <a:cubicBezTo>
                    <a:pt x="1" y="1215"/>
                    <a:pt x="144" y="1382"/>
                    <a:pt x="334" y="1382"/>
                  </a:cubicBezTo>
                  <a:lnTo>
                    <a:pt x="4787" y="1382"/>
                  </a:lnTo>
                  <a:lnTo>
                    <a:pt x="4787" y="2144"/>
                  </a:lnTo>
                  <a:lnTo>
                    <a:pt x="3740" y="2144"/>
                  </a:lnTo>
                  <a:cubicBezTo>
                    <a:pt x="3549" y="2144"/>
                    <a:pt x="3382" y="2287"/>
                    <a:pt x="3382" y="2477"/>
                  </a:cubicBezTo>
                  <a:cubicBezTo>
                    <a:pt x="3382" y="2668"/>
                    <a:pt x="3549" y="2834"/>
                    <a:pt x="3740" y="2834"/>
                  </a:cubicBezTo>
                  <a:lnTo>
                    <a:pt x="7907" y="2834"/>
                  </a:lnTo>
                  <a:cubicBezTo>
                    <a:pt x="8098" y="2834"/>
                    <a:pt x="8240" y="2668"/>
                    <a:pt x="8240" y="2477"/>
                  </a:cubicBezTo>
                  <a:cubicBezTo>
                    <a:pt x="8240" y="2287"/>
                    <a:pt x="8098" y="2144"/>
                    <a:pt x="7907" y="2144"/>
                  </a:cubicBezTo>
                  <a:lnTo>
                    <a:pt x="6835" y="2144"/>
                  </a:lnTo>
                  <a:lnTo>
                    <a:pt x="6835" y="1382"/>
                  </a:lnTo>
                  <a:lnTo>
                    <a:pt x="11289" y="1382"/>
                  </a:lnTo>
                  <a:cubicBezTo>
                    <a:pt x="11479" y="1382"/>
                    <a:pt x="11646" y="1215"/>
                    <a:pt x="11646" y="1025"/>
                  </a:cubicBezTo>
                  <a:lnTo>
                    <a:pt x="116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7"/>
            <p:cNvSpPr/>
            <p:nvPr/>
          </p:nvSpPr>
          <p:spPr>
            <a:xfrm>
              <a:off x="3431720" y="1437970"/>
              <a:ext cx="228272" cy="227414"/>
            </a:xfrm>
            <a:custGeom>
              <a:avLst/>
              <a:gdLst/>
              <a:ahLst/>
              <a:cxnLst/>
              <a:rect l="l" t="t" r="r" b="b"/>
              <a:pathLst>
                <a:path w="6383" h="6359" extrusionOk="0">
                  <a:moveTo>
                    <a:pt x="3191" y="2001"/>
                  </a:moveTo>
                  <a:cubicBezTo>
                    <a:pt x="3834" y="2001"/>
                    <a:pt x="4358" y="2525"/>
                    <a:pt x="4358" y="3168"/>
                  </a:cubicBezTo>
                  <a:cubicBezTo>
                    <a:pt x="4358" y="3810"/>
                    <a:pt x="3834" y="4358"/>
                    <a:pt x="3191" y="4358"/>
                  </a:cubicBezTo>
                  <a:lnTo>
                    <a:pt x="3168" y="4358"/>
                  </a:lnTo>
                  <a:cubicBezTo>
                    <a:pt x="2525" y="4334"/>
                    <a:pt x="2024" y="3810"/>
                    <a:pt x="2024" y="3168"/>
                  </a:cubicBezTo>
                  <a:cubicBezTo>
                    <a:pt x="2024" y="2548"/>
                    <a:pt x="2525" y="2024"/>
                    <a:pt x="3168" y="2001"/>
                  </a:cubicBezTo>
                  <a:close/>
                  <a:moveTo>
                    <a:pt x="2667" y="0"/>
                  </a:moveTo>
                  <a:cubicBezTo>
                    <a:pt x="2501" y="0"/>
                    <a:pt x="2358" y="119"/>
                    <a:pt x="2334" y="262"/>
                  </a:cubicBezTo>
                  <a:lnTo>
                    <a:pt x="2263" y="953"/>
                  </a:lnTo>
                  <a:lnTo>
                    <a:pt x="1739" y="524"/>
                  </a:lnTo>
                  <a:cubicBezTo>
                    <a:pt x="1682" y="479"/>
                    <a:pt x="1610" y="455"/>
                    <a:pt x="1537" y="455"/>
                  </a:cubicBezTo>
                  <a:cubicBezTo>
                    <a:pt x="1456" y="455"/>
                    <a:pt x="1373" y="485"/>
                    <a:pt x="1310" y="548"/>
                  </a:cubicBezTo>
                  <a:lnTo>
                    <a:pt x="548" y="1310"/>
                  </a:lnTo>
                  <a:cubicBezTo>
                    <a:pt x="453" y="1429"/>
                    <a:pt x="429" y="1596"/>
                    <a:pt x="548" y="1739"/>
                  </a:cubicBezTo>
                  <a:lnTo>
                    <a:pt x="953" y="2263"/>
                  </a:lnTo>
                  <a:lnTo>
                    <a:pt x="286" y="2334"/>
                  </a:lnTo>
                  <a:cubicBezTo>
                    <a:pt x="119" y="2334"/>
                    <a:pt x="0" y="2477"/>
                    <a:pt x="0" y="2644"/>
                  </a:cubicBezTo>
                  <a:lnTo>
                    <a:pt x="0" y="3715"/>
                  </a:lnTo>
                  <a:cubicBezTo>
                    <a:pt x="0" y="3882"/>
                    <a:pt x="119" y="4025"/>
                    <a:pt x="286" y="4025"/>
                  </a:cubicBezTo>
                  <a:lnTo>
                    <a:pt x="977" y="4096"/>
                  </a:lnTo>
                  <a:lnTo>
                    <a:pt x="548" y="4644"/>
                  </a:lnTo>
                  <a:cubicBezTo>
                    <a:pt x="453" y="4763"/>
                    <a:pt x="453" y="4954"/>
                    <a:pt x="572" y="5049"/>
                  </a:cubicBezTo>
                  <a:lnTo>
                    <a:pt x="1334" y="5811"/>
                  </a:lnTo>
                  <a:cubicBezTo>
                    <a:pt x="1397" y="5874"/>
                    <a:pt x="1473" y="5903"/>
                    <a:pt x="1552" y="5903"/>
                  </a:cubicBezTo>
                  <a:cubicBezTo>
                    <a:pt x="1622" y="5903"/>
                    <a:pt x="1695" y="5880"/>
                    <a:pt x="1763" y="5835"/>
                  </a:cubicBezTo>
                  <a:lnTo>
                    <a:pt x="2263" y="5430"/>
                  </a:lnTo>
                  <a:lnTo>
                    <a:pt x="2334" y="6073"/>
                  </a:lnTo>
                  <a:cubicBezTo>
                    <a:pt x="2358" y="6240"/>
                    <a:pt x="2501" y="6359"/>
                    <a:pt x="2667" y="6359"/>
                  </a:cubicBezTo>
                  <a:lnTo>
                    <a:pt x="3739" y="6359"/>
                  </a:lnTo>
                  <a:cubicBezTo>
                    <a:pt x="3906" y="6359"/>
                    <a:pt x="4025" y="6240"/>
                    <a:pt x="4049" y="6073"/>
                  </a:cubicBezTo>
                  <a:lnTo>
                    <a:pt x="4120" y="5406"/>
                  </a:lnTo>
                  <a:lnTo>
                    <a:pt x="4644" y="5835"/>
                  </a:lnTo>
                  <a:cubicBezTo>
                    <a:pt x="4712" y="5880"/>
                    <a:pt x="4784" y="5903"/>
                    <a:pt x="4855" y="5903"/>
                  </a:cubicBezTo>
                  <a:cubicBezTo>
                    <a:pt x="4934" y="5903"/>
                    <a:pt x="5010" y="5874"/>
                    <a:pt x="5073" y="5811"/>
                  </a:cubicBezTo>
                  <a:lnTo>
                    <a:pt x="5835" y="5049"/>
                  </a:lnTo>
                  <a:cubicBezTo>
                    <a:pt x="5954" y="4930"/>
                    <a:pt x="5954" y="4739"/>
                    <a:pt x="5859" y="4620"/>
                  </a:cubicBezTo>
                  <a:lnTo>
                    <a:pt x="5430" y="4096"/>
                  </a:lnTo>
                  <a:lnTo>
                    <a:pt x="6097" y="4025"/>
                  </a:lnTo>
                  <a:cubicBezTo>
                    <a:pt x="6263" y="4001"/>
                    <a:pt x="6383" y="3882"/>
                    <a:pt x="6383" y="3715"/>
                  </a:cubicBezTo>
                  <a:lnTo>
                    <a:pt x="6383" y="2644"/>
                  </a:lnTo>
                  <a:cubicBezTo>
                    <a:pt x="6383" y="2477"/>
                    <a:pt x="6263" y="2334"/>
                    <a:pt x="6097" y="2334"/>
                  </a:cubicBezTo>
                  <a:lnTo>
                    <a:pt x="5430" y="2239"/>
                  </a:lnTo>
                  <a:lnTo>
                    <a:pt x="5859" y="1715"/>
                  </a:lnTo>
                  <a:cubicBezTo>
                    <a:pt x="5954" y="1596"/>
                    <a:pt x="5954" y="1405"/>
                    <a:pt x="5835" y="1286"/>
                  </a:cubicBezTo>
                  <a:lnTo>
                    <a:pt x="5073" y="548"/>
                  </a:lnTo>
                  <a:cubicBezTo>
                    <a:pt x="5007" y="482"/>
                    <a:pt x="4920" y="446"/>
                    <a:pt x="4835" y="446"/>
                  </a:cubicBezTo>
                  <a:cubicBezTo>
                    <a:pt x="4766" y="446"/>
                    <a:pt x="4698" y="470"/>
                    <a:pt x="4644" y="524"/>
                  </a:cubicBezTo>
                  <a:lnTo>
                    <a:pt x="4120" y="929"/>
                  </a:lnTo>
                  <a:lnTo>
                    <a:pt x="4049" y="262"/>
                  </a:lnTo>
                  <a:cubicBezTo>
                    <a:pt x="4025" y="119"/>
                    <a:pt x="3906" y="0"/>
                    <a:pt x="37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38" name="Google Shape;1738;p37"/>
          <p:cNvCxnSpPr>
            <a:stCxn id="1688" idx="6"/>
            <a:endCxn id="1715" idx="2"/>
          </p:cNvCxnSpPr>
          <p:nvPr/>
        </p:nvCxnSpPr>
        <p:spPr>
          <a:xfrm rot="10800000" flipH="1">
            <a:off x="2161497" y="2507700"/>
            <a:ext cx="941400" cy="203400"/>
          </a:xfrm>
          <a:prstGeom prst="bentConnector3">
            <a:avLst>
              <a:gd name="adj1" fmla="val 50006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39" name="Google Shape;1739;p37"/>
          <p:cNvCxnSpPr>
            <a:stCxn id="1715" idx="6"/>
            <a:endCxn id="1716" idx="2"/>
          </p:cNvCxnSpPr>
          <p:nvPr/>
        </p:nvCxnSpPr>
        <p:spPr>
          <a:xfrm rot="10800000" flipH="1">
            <a:off x="4119711" y="2264900"/>
            <a:ext cx="941400" cy="242700"/>
          </a:xfrm>
          <a:prstGeom prst="bentConnector3">
            <a:avLst>
              <a:gd name="adj1" fmla="val 50006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0" name="Google Shape;1740;p37"/>
          <p:cNvCxnSpPr>
            <a:stCxn id="1716" idx="6"/>
            <a:endCxn id="1717" idx="2"/>
          </p:cNvCxnSpPr>
          <p:nvPr/>
        </p:nvCxnSpPr>
        <p:spPr>
          <a:xfrm rot="10800000" flipH="1">
            <a:off x="6077924" y="1946012"/>
            <a:ext cx="941400" cy="318900"/>
          </a:xfrm>
          <a:prstGeom prst="bentConnector3">
            <a:avLst>
              <a:gd name="adj1" fmla="val 50006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Google Shape;1745;p38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CENTER </a:t>
            </a:r>
            <a:r>
              <a:rPr lang="en"/>
              <a:t>BUSINESS PLAN</a:t>
            </a:r>
            <a:endParaRPr/>
          </a:p>
        </p:txBody>
      </p:sp>
      <p:grpSp>
        <p:nvGrpSpPr>
          <p:cNvPr id="1746" name="Google Shape;1746;p38"/>
          <p:cNvGrpSpPr/>
          <p:nvPr/>
        </p:nvGrpSpPr>
        <p:grpSpPr>
          <a:xfrm>
            <a:off x="3767615" y="1375952"/>
            <a:ext cx="1608770" cy="3010887"/>
            <a:chOff x="3357562" y="1973677"/>
            <a:chExt cx="997254" cy="1866291"/>
          </a:xfrm>
        </p:grpSpPr>
        <p:sp>
          <p:nvSpPr>
            <p:cNvPr id="1747" name="Google Shape;1747;p38"/>
            <p:cNvSpPr/>
            <p:nvPr/>
          </p:nvSpPr>
          <p:spPr>
            <a:xfrm>
              <a:off x="3357562" y="1973677"/>
              <a:ext cx="997254" cy="1866291"/>
            </a:xfrm>
            <a:custGeom>
              <a:avLst/>
              <a:gdLst/>
              <a:ahLst/>
              <a:cxnLst/>
              <a:rect l="l" t="t" r="r" b="b"/>
              <a:pathLst>
                <a:path w="37357" h="69911" extrusionOk="0">
                  <a:moveTo>
                    <a:pt x="3283" y="0"/>
                  </a:moveTo>
                  <a:cubicBezTo>
                    <a:pt x="1520" y="0"/>
                    <a:pt x="1" y="1520"/>
                    <a:pt x="1" y="3435"/>
                  </a:cubicBezTo>
                  <a:lnTo>
                    <a:pt x="1" y="66627"/>
                  </a:lnTo>
                  <a:cubicBezTo>
                    <a:pt x="1" y="68390"/>
                    <a:pt x="1520" y="69910"/>
                    <a:pt x="3283" y="69910"/>
                  </a:cubicBezTo>
                  <a:lnTo>
                    <a:pt x="34074" y="69910"/>
                  </a:lnTo>
                  <a:cubicBezTo>
                    <a:pt x="35837" y="69910"/>
                    <a:pt x="37357" y="68390"/>
                    <a:pt x="37357" y="66627"/>
                  </a:cubicBezTo>
                  <a:lnTo>
                    <a:pt x="37357" y="3435"/>
                  </a:lnTo>
                  <a:cubicBezTo>
                    <a:pt x="37357" y="1520"/>
                    <a:pt x="35837" y="0"/>
                    <a:pt x="34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8"/>
            <p:cNvSpPr/>
            <p:nvPr/>
          </p:nvSpPr>
          <p:spPr>
            <a:xfrm>
              <a:off x="3737062" y="2043662"/>
              <a:ext cx="238160" cy="39259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8"/>
            <p:cNvSpPr/>
            <p:nvPr/>
          </p:nvSpPr>
          <p:spPr>
            <a:xfrm>
              <a:off x="3769120" y="3633064"/>
              <a:ext cx="174140" cy="145144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750" name="Google Shape;1750;p38"/>
          <p:cNvPicPr preferRelativeResize="0"/>
          <p:nvPr/>
        </p:nvPicPr>
        <p:blipFill rotWithShape="1">
          <a:blip r:embed="rId3">
            <a:alphaModFix/>
          </a:blip>
          <a:srcRect l="57903" r="9313"/>
          <a:stretch/>
        </p:blipFill>
        <p:spPr>
          <a:xfrm>
            <a:off x="3877877" y="1596428"/>
            <a:ext cx="1388505" cy="238245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51" name="Google Shape;1751;p38"/>
          <p:cNvGrpSpPr/>
          <p:nvPr/>
        </p:nvGrpSpPr>
        <p:grpSpPr>
          <a:xfrm>
            <a:off x="872015" y="1968852"/>
            <a:ext cx="1828777" cy="898658"/>
            <a:chOff x="3498900" y="1588642"/>
            <a:chExt cx="2146200" cy="898658"/>
          </a:xfrm>
        </p:grpSpPr>
        <p:sp>
          <p:nvSpPr>
            <p:cNvPr id="1752" name="Google Shape;1752;p38"/>
            <p:cNvSpPr/>
            <p:nvPr/>
          </p:nvSpPr>
          <p:spPr>
            <a:xfrm>
              <a:off x="3498900" y="1588642"/>
              <a:ext cx="2146200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Neptune</a:t>
              </a:r>
              <a:endParaRPr sz="18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753" name="Google Shape;1753;p38"/>
            <p:cNvSpPr txBox="1"/>
            <p:nvPr/>
          </p:nvSpPr>
          <p:spPr>
            <a:xfrm>
              <a:off x="3498900" y="1933500"/>
              <a:ext cx="2146200" cy="55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It’s the farthest planet from the Sun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1754" name="Google Shape;1754;p38"/>
          <p:cNvGrpSpPr/>
          <p:nvPr/>
        </p:nvGrpSpPr>
        <p:grpSpPr>
          <a:xfrm>
            <a:off x="6443224" y="3309682"/>
            <a:ext cx="1828777" cy="917611"/>
            <a:chOff x="6284569" y="3540873"/>
            <a:chExt cx="2146200" cy="917611"/>
          </a:xfrm>
        </p:grpSpPr>
        <p:sp>
          <p:nvSpPr>
            <p:cNvPr id="1755" name="Google Shape;1755;p38"/>
            <p:cNvSpPr/>
            <p:nvPr/>
          </p:nvSpPr>
          <p:spPr>
            <a:xfrm>
              <a:off x="6284569" y="3540873"/>
              <a:ext cx="2146200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Mars</a:t>
              </a:r>
              <a:endParaRPr sz="18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756" name="Google Shape;1756;p38"/>
            <p:cNvSpPr txBox="1"/>
            <p:nvPr/>
          </p:nvSpPr>
          <p:spPr>
            <a:xfrm>
              <a:off x="6284569" y="3895984"/>
              <a:ext cx="2146200" cy="5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Mars is actually a very cold place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1757" name="Google Shape;1757;p38"/>
          <p:cNvGrpSpPr/>
          <p:nvPr/>
        </p:nvGrpSpPr>
        <p:grpSpPr>
          <a:xfrm>
            <a:off x="871999" y="3309682"/>
            <a:ext cx="1828777" cy="924152"/>
            <a:chOff x="6284569" y="2618898"/>
            <a:chExt cx="2146200" cy="924152"/>
          </a:xfrm>
        </p:grpSpPr>
        <p:sp>
          <p:nvSpPr>
            <p:cNvPr id="1758" name="Google Shape;1758;p38"/>
            <p:cNvSpPr/>
            <p:nvPr/>
          </p:nvSpPr>
          <p:spPr>
            <a:xfrm>
              <a:off x="6284569" y="2618898"/>
              <a:ext cx="2146200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Jupiter</a:t>
              </a:r>
              <a:endParaRPr sz="18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759" name="Google Shape;1759;p38"/>
            <p:cNvSpPr txBox="1"/>
            <p:nvPr/>
          </p:nvSpPr>
          <p:spPr>
            <a:xfrm>
              <a:off x="6284569" y="2980550"/>
              <a:ext cx="2146200" cy="5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Jupiter is the biggest planet of them all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1760" name="Google Shape;1760;p38"/>
          <p:cNvGrpSpPr/>
          <p:nvPr/>
        </p:nvGrpSpPr>
        <p:grpSpPr>
          <a:xfrm>
            <a:off x="6443224" y="1968852"/>
            <a:ext cx="1828777" cy="925627"/>
            <a:chOff x="6284569" y="1696923"/>
            <a:chExt cx="2146200" cy="925627"/>
          </a:xfrm>
        </p:grpSpPr>
        <p:sp>
          <p:nvSpPr>
            <p:cNvPr id="1761" name="Google Shape;1761;p38"/>
            <p:cNvSpPr/>
            <p:nvPr/>
          </p:nvSpPr>
          <p:spPr>
            <a:xfrm>
              <a:off x="6284569" y="1696923"/>
              <a:ext cx="2146200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Mercury</a:t>
              </a:r>
              <a:endParaRPr sz="18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762" name="Google Shape;1762;p38"/>
            <p:cNvSpPr txBox="1"/>
            <p:nvPr/>
          </p:nvSpPr>
          <p:spPr>
            <a:xfrm>
              <a:off x="6284569" y="2060050"/>
              <a:ext cx="2146200" cy="5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It’s the closest planet to the Sun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sp>
        <p:nvSpPr>
          <p:cNvPr id="1763" name="Google Shape;1763;p38"/>
          <p:cNvSpPr/>
          <p:nvPr/>
        </p:nvSpPr>
        <p:spPr>
          <a:xfrm>
            <a:off x="4129925" y="1796185"/>
            <a:ext cx="251700" cy="2517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4" name="Google Shape;1764;p38"/>
          <p:cNvSpPr/>
          <p:nvPr/>
        </p:nvSpPr>
        <p:spPr>
          <a:xfrm>
            <a:off x="4010275" y="3522085"/>
            <a:ext cx="251700" cy="2517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5" name="Google Shape;1765;p38"/>
          <p:cNvSpPr/>
          <p:nvPr/>
        </p:nvSpPr>
        <p:spPr>
          <a:xfrm>
            <a:off x="4795825" y="3182160"/>
            <a:ext cx="251700" cy="2517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6" name="Google Shape;1766;p38"/>
          <p:cNvSpPr/>
          <p:nvPr/>
        </p:nvSpPr>
        <p:spPr>
          <a:xfrm>
            <a:off x="4911575" y="2638910"/>
            <a:ext cx="251700" cy="2517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67" name="Google Shape;1767;p38"/>
          <p:cNvCxnSpPr>
            <a:stCxn id="1752" idx="3"/>
            <a:endCxn id="1763" idx="2"/>
          </p:cNvCxnSpPr>
          <p:nvPr/>
        </p:nvCxnSpPr>
        <p:spPr>
          <a:xfrm rot="10800000" flipH="1">
            <a:off x="2700792" y="1921902"/>
            <a:ext cx="1429200" cy="246900"/>
          </a:xfrm>
          <a:prstGeom prst="bentConnector3">
            <a:avLst>
              <a:gd name="adj1" fmla="val 49998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68" name="Google Shape;1768;p38"/>
          <p:cNvCxnSpPr>
            <a:stCxn id="1758" idx="3"/>
            <a:endCxn id="1764" idx="2"/>
          </p:cNvCxnSpPr>
          <p:nvPr/>
        </p:nvCxnSpPr>
        <p:spPr>
          <a:xfrm>
            <a:off x="2700776" y="3509632"/>
            <a:ext cx="1309500" cy="1383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69" name="Google Shape;1769;p38"/>
          <p:cNvCxnSpPr>
            <a:stCxn id="1761" idx="1"/>
            <a:endCxn id="1766" idx="6"/>
          </p:cNvCxnSpPr>
          <p:nvPr/>
        </p:nvCxnSpPr>
        <p:spPr>
          <a:xfrm flipH="1">
            <a:off x="5163424" y="2168802"/>
            <a:ext cx="1279800" cy="596100"/>
          </a:xfrm>
          <a:prstGeom prst="bentConnector3">
            <a:avLst>
              <a:gd name="adj1" fmla="val 50006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70" name="Google Shape;1770;p38"/>
          <p:cNvCxnSpPr>
            <a:endCxn id="1765" idx="6"/>
          </p:cNvCxnSpPr>
          <p:nvPr/>
        </p:nvCxnSpPr>
        <p:spPr>
          <a:xfrm rot="10800000">
            <a:off x="5047525" y="3308010"/>
            <a:ext cx="1395600" cy="3540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5" name="Google Shape;1775;p39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CENTER </a:t>
            </a:r>
            <a:r>
              <a:rPr lang="en"/>
              <a:t>BUSINESS PLAN</a:t>
            </a:r>
            <a:endParaRPr/>
          </a:p>
        </p:txBody>
      </p:sp>
      <p:grpSp>
        <p:nvGrpSpPr>
          <p:cNvPr id="1776" name="Google Shape;1776;p39"/>
          <p:cNvGrpSpPr/>
          <p:nvPr/>
        </p:nvGrpSpPr>
        <p:grpSpPr>
          <a:xfrm>
            <a:off x="713243" y="1994707"/>
            <a:ext cx="1984500" cy="909808"/>
            <a:chOff x="713243" y="2070907"/>
            <a:chExt cx="1984500" cy="909808"/>
          </a:xfrm>
        </p:grpSpPr>
        <p:sp>
          <p:nvSpPr>
            <p:cNvPr id="1777" name="Google Shape;1777;p39"/>
            <p:cNvSpPr/>
            <p:nvPr/>
          </p:nvSpPr>
          <p:spPr>
            <a:xfrm>
              <a:off x="713243" y="2070907"/>
              <a:ext cx="1984464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Mars</a:t>
              </a:r>
              <a:endParaRPr sz="18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778" name="Google Shape;1778;p39"/>
            <p:cNvSpPr txBox="1"/>
            <p:nvPr/>
          </p:nvSpPr>
          <p:spPr>
            <a:xfrm>
              <a:off x="713243" y="2418215"/>
              <a:ext cx="1984500" cy="5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Mars is actually a very cold place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1779" name="Google Shape;1779;p39"/>
          <p:cNvGrpSpPr/>
          <p:nvPr/>
        </p:nvGrpSpPr>
        <p:grpSpPr>
          <a:xfrm>
            <a:off x="713222" y="3689106"/>
            <a:ext cx="1984500" cy="892383"/>
            <a:chOff x="713222" y="3646156"/>
            <a:chExt cx="1984500" cy="892383"/>
          </a:xfrm>
        </p:grpSpPr>
        <p:sp>
          <p:nvSpPr>
            <p:cNvPr id="1780" name="Google Shape;1780;p39"/>
            <p:cNvSpPr/>
            <p:nvPr/>
          </p:nvSpPr>
          <p:spPr>
            <a:xfrm>
              <a:off x="713222" y="3646156"/>
              <a:ext cx="1984500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Neptune</a:t>
              </a:r>
              <a:endParaRPr sz="18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781" name="Google Shape;1781;p39"/>
            <p:cNvSpPr txBox="1"/>
            <p:nvPr/>
          </p:nvSpPr>
          <p:spPr>
            <a:xfrm>
              <a:off x="713222" y="3984739"/>
              <a:ext cx="1984500" cy="55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It’s the farthest planet from the Sun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1782" name="Google Shape;1782;p39"/>
          <p:cNvGrpSpPr/>
          <p:nvPr/>
        </p:nvGrpSpPr>
        <p:grpSpPr>
          <a:xfrm>
            <a:off x="2898622" y="2000231"/>
            <a:ext cx="1984200" cy="904284"/>
            <a:chOff x="2898622" y="2076431"/>
            <a:chExt cx="1984200" cy="904284"/>
          </a:xfrm>
        </p:grpSpPr>
        <p:sp>
          <p:nvSpPr>
            <p:cNvPr id="1783" name="Google Shape;1783;p39"/>
            <p:cNvSpPr/>
            <p:nvPr/>
          </p:nvSpPr>
          <p:spPr>
            <a:xfrm>
              <a:off x="2898622" y="2076431"/>
              <a:ext cx="1984200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Jupiter</a:t>
              </a:r>
              <a:endParaRPr sz="18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784" name="Google Shape;1784;p39"/>
            <p:cNvSpPr txBox="1"/>
            <p:nvPr/>
          </p:nvSpPr>
          <p:spPr>
            <a:xfrm>
              <a:off x="2898622" y="2418215"/>
              <a:ext cx="1984200" cy="5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Jupiter is the biggest planet of them all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1785" name="Google Shape;1785;p39"/>
          <p:cNvGrpSpPr/>
          <p:nvPr/>
        </p:nvGrpSpPr>
        <p:grpSpPr>
          <a:xfrm>
            <a:off x="2898622" y="3689106"/>
            <a:ext cx="1984200" cy="901083"/>
            <a:chOff x="2898622" y="3646156"/>
            <a:chExt cx="1984200" cy="901083"/>
          </a:xfrm>
        </p:grpSpPr>
        <p:sp>
          <p:nvSpPr>
            <p:cNvPr id="1786" name="Google Shape;1786;p39"/>
            <p:cNvSpPr/>
            <p:nvPr/>
          </p:nvSpPr>
          <p:spPr>
            <a:xfrm>
              <a:off x="2898622" y="3646156"/>
              <a:ext cx="1984200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Mercury</a:t>
              </a:r>
              <a:endParaRPr sz="18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787" name="Google Shape;1787;p39"/>
            <p:cNvSpPr txBox="1"/>
            <p:nvPr/>
          </p:nvSpPr>
          <p:spPr>
            <a:xfrm>
              <a:off x="2898622" y="3984739"/>
              <a:ext cx="1984200" cy="5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It’s the closest planet to the Sun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1788" name="Google Shape;1788;p39"/>
          <p:cNvGrpSpPr/>
          <p:nvPr/>
        </p:nvGrpSpPr>
        <p:grpSpPr>
          <a:xfrm>
            <a:off x="3643847" y="1381447"/>
            <a:ext cx="493765" cy="427931"/>
            <a:chOff x="7547949" y="2761477"/>
            <a:chExt cx="417348" cy="366254"/>
          </a:xfrm>
        </p:grpSpPr>
        <p:sp>
          <p:nvSpPr>
            <p:cNvPr id="1789" name="Google Shape;1789;p39"/>
            <p:cNvSpPr/>
            <p:nvPr/>
          </p:nvSpPr>
          <p:spPr>
            <a:xfrm>
              <a:off x="7744686" y="2908824"/>
              <a:ext cx="23889" cy="23889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334" y="1"/>
                  </a:moveTo>
                  <a:cubicBezTo>
                    <a:pt x="144" y="1"/>
                    <a:pt x="1" y="143"/>
                    <a:pt x="1" y="334"/>
                  </a:cubicBezTo>
                  <a:cubicBezTo>
                    <a:pt x="1" y="525"/>
                    <a:pt x="144" y="667"/>
                    <a:pt x="334" y="667"/>
                  </a:cubicBezTo>
                  <a:cubicBezTo>
                    <a:pt x="525" y="667"/>
                    <a:pt x="668" y="525"/>
                    <a:pt x="668" y="334"/>
                  </a:cubicBezTo>
                  <a:cubicBezTo>
                    <a:pt x="668" y="143"/>
                    <a:pt x="525" y="1"/>
                    <a:pt x="3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9"/>
            <p:cNvSpPr/>
            <p:nvPr/>
          </p:nvSpPr>
          <p:spPr>
            <a:xfrm>
              <a:off x="7669761" y="3070654"/>
              <a:ext cx="173770" cy="57077"/>
            </a:xfrm>
            <a:custGeom>
              <a:avLst/>
              <a:gdLst/>
              <a:ahLst/>
              <a:cxnLst/>
              <a:rect l="l" t="t" r="r" b="b"/>
              <a:pathLst>
                <a:path w="4859" h="1596" extrusionOk="0">
                  <a:moveTo>
                    <a:pt x="1405" y="0"/>
                  </a:moveTo>
                  <a:lnTo>
                    <a:pt x="1405" y="905"/>
                  </a:lnTo>
                  <a:lnTo>
                    <a:pt x="334" y="905"/>
                  </a:lnTo>
                  <a:cubicBezTo>
                    <a:pt x="167" y="905"/>
                    <a:pt x="0" y="1072"/>
                    <a:pt x="0" y="1262"/>
                  </a:cubicBezTo>
                  <a:cubicBezTo>
                    <a:pt x="0" y="1429"/>
                    <a:pt x="167" y="1596"/>
                    <a:pt x="334" y="1596"/>
                  </a:cubicBezTo>
                  <a:lnTo>
                    <a:pt x="4525" y="1596"/>
                  </a:lnTo>
                  <a:cubicBezTo>
                    <a:pt x="4692" y="1596"/>
                    <a:pt x="4858" y="1429"/>
                    <a:pt x="4858" y="1262"/>
                  </a:cubicBezTo>
                  <a:cubicBezTo>
                    <a:pt x="4858" y="1072"/>
                    <a:pt x="4692" y="905"/>
                    <a:pt x="4525" y="905"/>
                  </a:cubicBezTo>
                  <a:lnTo>
                    <a:pt x="3453" y="905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9"/>
            <p:cNvSpPr/>
            <p:nvPr/>
          </p:nvSpPr>
          <p:spPr>
            <a:xfrm>
              <a:off x="7547949" y="2761477"/>
              <a:ext cx="417348" cy="284491"/>
            </a:xfrm>
            <a:custGeom>
              <a:avLst/>
              <a:gdLst/>
              <a:ahLst/>
              <a:cxnLst/>
              <a:rect l="l" t="t" r="r" b="b"/>
              <a:pathLst>
                <a:path w="11670" h="7955" extrusionOk="0">
                  <a:moveTo>
                    <a:pt x="6800" y="3150"/>
                  </a:moveTo>
                  <a:cubicBezTo>
                    <a:pt x="6889" y="3150"/>
                    <a:pt x="6978" y="3180"/>
                    <a:pt x="7050" y="3239"/>
                  </a:cubicBezTo>
                  <a:cubicBezTo>
                    <a:pt x="7169" y="3382"/>
                    <a:pt x="7169" y="3597"/>
                    <a:pt x="7050" y="3740"/>
                  </a:cubicBezTo>
                  <a:lnTo>
                    <a:pt x="6764" y="4002"/>
                  </a:lnTo>
                  <a:cubicBezTo>
                    <a:pt x="6812" y="4144"/>
                    <a:pt x="6859" y="4287"/>
                    <a:pt x="6859" y="4454"/>
                  </a:cubicBezTo>
                  <a:cubicBezTo>
                    <a:pt x="6859" y="5026"/>
                    <a:pt x="6407" y="5478"/>
                    <a:pt x="5835" y="5478"/>
                  </a:cubicBezTo>
                  <a:cubicBezTo>
                    <a:pt x="5264" y="5478"/>
                    <a:pt x="4811" y="5026"/>
                    <a:pt x="4811" y="4454"/>
                  </a:cubicBezTo>
                  <a:cubicBezTo>
                    <a:pt x="4811" y="3882"/>
                    <a:pt x="5264" y="3430"/>
                    <a:pt x="5835" y="3430"/>
                  </a:cubicBezTo>
                  <a:cubicBezTo>
                    <a:pt x="6002" y="3430"/>
                    <a:pt x="6145" y="3454"/>
                    <a:pt x="6288" y="3525"/>
                  </a:cubicBezTo>
                  <a:lnTo>
                    <a:pt x="6550" y="3239"/>
                  </a:lnTo>
                  <a:cubicBezTo>
                    <a:pt x="6621" y="3180"/>
                    <a:pt x="6710" y="3150"/>
                    <a:pt x="6800" y="3150"/>
                  </a:cubicBezTo>
                  <a:close/>
                  <a:moveTo>
                    <a:pt x="5835" y="918"/>
                  </a:moveTo>
                  <a:cubicBezTo>
                    <a:pt x="6740" y="918"/>
                    <a:pt x="7645" y="1263"/>
                    <a:pt x="8336" y="1953"/>
                  </a:cubicBezTo>
                  <a:cubicBezTo>
                    <a:pt x="9717" y="3335"/>
                    <a:pt x="9717" y="5573"/>
                    <a:pt x="8336" y="6955"/>
                  </a:cubicBezTo>
                  <a:cubicBezTo>
                    <a:pt x="8264" y="7026"/>
                    <a:pt x="8175" y="7062"/>
                    <a:pt x="8089" y="7062"/>
                  </a:cubicBezTo>
                  <a:cubicBezTo>
                    <a:pt x="8002" y="7062"/>
                    <a:pt x="7919" y="7026"/>
                    <a:pt x="7859" y="6955"/>
                  </a:cubicBezTo>
                  <a:lnTo>
                    <a:pt x="7312" y="6431"/>
                  </a:lnTo>
                  <a:cubicBezTo>
                    <a:pt x="7193" y="6288"/>
                    <a:pt x="7193" y="6073"/>
                    <a:pt x="7312" y="5930"/>
                  </a:cubicBezTo>
                  <a:cubicBezTo>
                    <a:pt x="7383" y="5871"/>
                    <a:pt x="7472" y="5841"/>
                    <a:pt x="7562" y="5841"/>
                  </a:cubicBezTo>
                  <a:cubicBezTo>
                    <a:pt x="7651" y="5841"/>
                    <a:pt x="7740" y="5871"/>
                    <a:pt x="7812" y="5930"/>
                  </a:cubicBezTo>
                  <a:lnTo>
                    <a:pt x="8074" y="6216"/>
                  </a:lnTo>
                  <a:cubicBezTo>
                    <a:pt x="8407" y="5811"/>
                    <a:pt x="8621" y="5311"/>
                    <a:pt x="8669" y="4787"/>
                  </a:cubicBezTo>
                  <a:lnTo>
                    <a:pt x="8169" y="4787"/>
                  </a:lnTo>
                  <a:cubicBezTo>
                    <a:pt x="7978" y="4787"/>
                    <a:pt x="7836" y="4645"/>
                    <a:pt x="7836" y="4454"/>
                  </a:cubicBezTo>
                  <a:cubicBezTo>
                    <a:pt x="7836" y="4263"/>
                    <a:pt x="7978" y="4121"/>
                    <a:pt x="8169" y="4121"/>
                  </a:cubicBezTo>
                  <a:lnTo>
                    <a:pt x="8669" y="4121"/>
                  </a:lnTo>
                  <a:cubicBezTo>
                    <a:pt x="8621" y="3597"/>
                    <a:pt x="8407" y="3097"/>
                    <a:pt x="8074" y="2692"/>
                  </a:cubicBezTo>
                  <a:lnTo>
                    <a:pt x="7812" y="2978"/>
                  </a:lnTo>
                  <a:cubicBezTo>
                    <a:pt x="7740" y="3037"/>
                    <a:pt x="7651" y="3067"/>
                    <a:pt x="7562" y="3067"/>
                  </a:cubicBezTo>
                  <a:cubicBezTo>
                    <a:pt x="7472" y="3067"/>
                    <a:pt x="7383" y="3037"/>
                    <a:pt x="7312" y="2978"/>
                  </a:cubicBezTo>
                  <a:cubicBezTo>
                    <a:pt x="7193" y="2835"/>
                    <a:pt x="7193" y="2620"/>
                    <a:pt x="7312" y="2477"/>
                  </a:cubicBezTo>
                  <a:lnTo>
                    <a:pt x="7597" y="2215"/>
                  </a:lnTo>
                  <a:cubicBezTo>
                    <a:pt x="7193" y="1882"/>
                    <a:pt x="6693" y="1668"/>
                    <a:pt x="6169" y="1620"/>
                  </a:cubicBezTo>
                  <a:lnTo>
                    <a:pt x="6169" y="2120"/>
                  </a:lnTo>
                  <a:cubicBezTo>
                    <a:pt x="6169" y="2311"/>
                    <a:pt x="6026" y="2454"/>
                    <a:pt x="5835" y="2454"/>
                  </a:cubicBezTo>
                  <a:cubicBezTo>
                    <a:pt x="5645" y="2454"/>
                    <a:pt x="5502" y="2311"/>
                    <a:pt x="5502" y="2120"/>
                  </a:cubicBezTo>
                  <a:lnTo>
                    <a:pt x="5502" y="1620"/>
                  </a:lnTo>
                  <a:cubicBezTo>
                    <a:pt x="4978" y="1668"/>
                    <a:pt x="4478" y="1882"/>
                    <a:pt x="4073" y="2215"/>
                  </a:cubicBezTo>
                  <a:lnTo>
                    <a:pt x="4359" y="2477"/>
                  </a:lnTo>
                  <a:cubicBezTo>
                    <a:pt x="4478" y="2620"/>
                    <a:pt x="4478" y="2835"/>
                    <a:pt x="4359" y="2978"/>
                  </a:cubicBezTo>
                  <a:cubicBezTo>
                    <a:pt x="4287" y="3037"/>
                    <a:pt x="4198" y="3067"/>
                    <a:pt x="4109" y="3067"/>
                  </a:cubicBezTo>
                  <a:cubicBezTo>
                    <a:pt x="4019" y="3067"/>
                    <a:pt x="3930" y="3037"/>
                    <a:pt x="3859" y="2978"/>
                  </a:cubicBezTo>
                  <a:lnTo>
                    <a:pt x="3597" y="2692"/>
                  </a:lnTo>
                  <a:cubicBezTo>
                    <a:pt x="3263" y="3097"/>
                    <a:pt x="3049" y="3597"/>
                    <a:pt x="3001" y="4121"/>
                  </a:cubicBezTo>
                  <a:lnTo>
                    <a:pt x="3501" y="4121"/>
                  </a:lnTo>
                  <a:cubicBezTo>
                    <a:pt x="3692" y="4121"/>
                    <a:pt x="3835" y="4263"/>
                    <a:pt x="3835" y="4454"/>
                  </a:cubicBezTo>
                  <a:cubicBezTo>
                    <a:pt x="3835" y="4645"/>
                    <a:pt x="3692" y="4787"/>
                    <a:pt x="3501" y="4787"/>
                  </a:cubicBezTo>
                  <a:lnTo>
                    <a:pt x="3001" y="4787"/>
                  </a:lnTo>
                  <a:cubicBezTo>
                    <a:pt x="3049" y="5311"/>
                    <a:pt x="3263" y="5811"/>
                    <a:pt x="3597" y="6216"/>
                  </a:cubicBezTo>
                  <a:lnTo>
                    <a:pt x="3859" y="5930"/>
                  </a:lnTo>
                  <a:cubicBezTo>
                    <a:pt x="3930" y="5871"/>
                    <a:pt x="4019" y="5841"/>
                    <a:pt x="4109" y="5841"/>
                  </a:cubicBezTo>
                  <a:cubicBezTo>
                    <a:pt x="4198" y="5841"/>
                    <a:pt x="4287" y="5871"/>
                    <a:pt x="4359" y="5930"/>
                  </a:cubicBezTo>
                  <a:cubicBezTo>
                    <a:pt x="4478" y="6073"/>
                    <a:pt x="4478" y="6288"/>
                    <a:pt x="4359" y="6431"/>
                  </a:cubicBezTo>
                  <a:lnTo>
                    <a:pt x="3811" y="6955"/>
                  </a:lnTo>
                  <a:cubicBezTo>
                    <a:pt x="3751" y="7026"/>
                    <a:pt x="3662" y="7062"/>
                    <a:pt x="3573" y="7062"/>
                  </a:cubicBezTo>
                  <a:cubicBezTo>
                    <a:pt x="3484" y="7062"/>
                    <a:pt x="3394" y="7026"/>
                    <a:pt x="3335" y="6955"/>
                  </a:cubicBezTo>
                  <a:cubicBezTo>
                    <a:pt x="1953" y="5573"/>
                    <a:pt x="1953" y="3335"/>
                    <a:pt x="3335" y="1953"/>
                  </a:cubicBezTo>
                  <a:cubicBezTo>
                    <a:pt x="4025" y="1263"/>
                    <a:pt x="4930" y="918"/>
                    <a:pt x="5835" y="918"/>
                  </a:cubicBezTo>
                  <a:close/>
                  <a:moveTo>
                    <a:pt x="358" y="1"/>
                  </a:moveTo>
                  <a:cubicBezTo>
                    <a:pt x="167" y="1"/>
                    <a:pt x="1" y="167"/>
                    <a:pt x="1" y="334"/>
                  </a:cubicBezTo>
                  <a:lnTo>
                    <a:pt x="1" y="7621"/>
                  </a:lnTo>
                  <a:cubicBezTo>
                    <a:pt x="1" y="7812"/>
                    <a:pt x="167" y="7955"/>
                    <a:pt x="358" y="7955"/>
                  </a:cubicBezTo>
                  <a:lnTo>
                    <a:pt x="11313" y="7955"/>
                  </a:lnTo>
                  <a:cubicBezTo>
                    <a:pt x="11503" y="7955"/>
                    <a:pt x="11670" y="7812"/>
                    <a:pt x="11670" y="7621"/>
                  </a:cubicBezTo>
                  <a:lnTo>
                    <a:pt x="11670" y="334"/>
                  </a:lnTo>
                  <a:cubicBezTo>
                    <a:pt x="11670" y="167"/>
                    <a:pt x="11503" y="1"/>
                    <a:pt x="113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2" name="Google Shape;1792;p39"/>
          <p:cNvGrpSpPr/>
          <p:nvPr/>
        </p:nvGrpSpPr>
        <p:grpSpPr>
          <a:xfrm>
            <a:off x="3643822" y="3062359"/>
            <a:ext cx="493791" cy="493771"/>
            <a:chOff x="6856386" y="1437970"/>
            <a:chExt cx="416490" cy="415632"/>
          </a:xfrm>
        </p:grpSpPr>
        <p:sp>
          <p:nvSpPr>
            <p:cNvPr id="1793" name="Google Shape;1793;p39"/>
            <p:cNvSpPr/>
            <p:nvPr/>
          </p:nvSpPr>
          <p:spPr>
            <a:xfrm>
              <a:off x="6856386" y="1437970"/>
              <a:ext cx="416490" cy="415632"/>
            </a:xfrm>
            <a:custGeom>
              <a:avLst/>
              <a:gdLst/>
              <a:ahLst/>
              <a:cxnLst/>
              <a:rect l="l" t="t" r="r" b="b"/>
              <a:pathLst>
                <a:path w="11646" h="11622" extrusionOk="0">
                  <a:moveTo>
                    <a:pt x="5811" y="2906"/>
                  </a:moveTo>
                  <a:cubicBezTo>
                    <a:pt x="6764" y="2906"/>
                    <a:pt x="7526" y="3668"/>
                    <a:pt x="7526" y="4620"/>
                  </a:cubicBezTo>
                  <a:lnTo>
                    <a:pt x="7526" y="5073"/>
                  </a:lnTo>
                  <a:lnTo>
                    <a:pt x="7621" y="5073"/>
                  </a:lnTo>
                  <a:cubicBezTo>
                    <a:pt x="7811" y="5073"/>
                    <a:pt x="7978" y="5239"/>
                    <a:pt x="7978" y="5406"/>
                  </a:cubicBezTo>
                  <a:lnTo>
                    <a:pt x="7978" y="8359"/>
                  </a:lnTo>
                  <a:cubicBezTo>
                    <a:pt x="7978" y="8550"/>
                    <a:pt x="7811" y="8716"/>
                    <a:pt x="7621" y="8716"/>
                  </a:cubicBezTo>
                  <a:lnTo>
                    <a:pt x="4025" y="8716"/>
                  </a:lnTo>
                  <a:cubicBezTo>
                    <a:pt x="3834" y="8716"/>
                    <a:pt x="3668" y="8550"/>
                    <a:pt x="3668" y="8359"/>
                  </a:cubicBezTo>
                  <a:lnTo>
                    <a:pt x="3668" y="5406"/>
                  </a:lnTo>
                  <a:cubicBezTo>
                    <a:pt x="3668" y="5239"/>
                    <a:pt x="3834" y="5073"/>
                    <a:pt x="4025" y="5073"/>
                  </a:cubicBezTo>
                  <a:lnTo>
                    <a:pt x="4120" y="5073"/>
                  </a:lnTo>
                  <a:lnTo>
                    <a:pt x="4120" y="4620"/>
                  </a:lnTo>
                  <a:cubicBezTo>
                    <a:pt x="4120" y="3668"/>
                    <a:pt x="4882" y="2906"/>
                    <a:pt x="5811" y="2906"/>
                  </a:cubicBezTo>
                  <a:close/>
                  <a:moveTo>
                    <a:pt x="4239" y="0"/>
                  </a:moveTo>
                  <a:cubicBezTo>
                    <a:pt x="4049" y="0"/>
                    <a:pt x="3882" y="143"/>
                    <a:pt x="3882" y="334"/>
                  </a:cubicBezTo>
                  <a:lnTo>
                    <a:pt x="3882" y="1548"/>
                  </a:lnTo>
                  <a:lnTo>
                    <a:pt x="3072" y="1548"/>
                  </a:lnTo>
                  <a:cubicBezTo>
                    <a:pt x="2239" y="1548"/>
                    <a:pt x="1548" y="2215"/>
                    <a:pt x="1548" y="3072"/>
                  </a:cubicBezTo>
                  <a:lnTo>
                    <a:pt x="1548" y="3882"/>
                  </a:lnTo>
                  <a:lnTo>
                    <a:pt x="334" y="3882"/>
                  </a:lnTo>
                  <a:cubicBezTo>
                    <a:pt x="143" y="3882"/>
                    <a:pt x="0" y="4025"/>
                    <a:pt x="0" y="4215"/>
                  </a:cubicBezTo>
                  <a:cubicBezTo>
                    <a:pt x="0" y="4406"/>
                    <a:pt x="143" y="4549"/>
                    <a:pt x="334" y="4549"/>
                  </a:cubicBezTo>
                  <a:lnTo>
                    <a:pt x="1548" y="4549"/>
                  </a:lnTo>
                  <a:lnTo>
                    <a:pt x="1548" y="5478"/>
                  </a:lnTo>
                  <a:lnTo>
                    <a:pt x="334" y="5478"/>
                  </a:lnTo>
                  <a:cubicBezTo>
                    <a:pt x="143" y="5478"/>
                    <a:pt x="0" y="5620"/>
                    <a:pt x="0" y="5811"/>
                  </a:cubicBezTo>
                  <a:cubicBezTo>
                    <a:pt x="0" y="6001"/>
                    <a:pt x="143" y="6144"/>
                    <a:pt x="334" y="6144"/>
                  </a:cubicBezTo>
                  <a:lnTo>
                    <a:pt x="1548" y="6144"/>
                  </a:lnTo>
                  <a:lnTo>
                    <a:pt x="1548" y="7073"/>
                  </a:lnTo>
                  <a:lnTo>
                    <a:pt x="334" y="7073"/>
                  </a:lnTo>
                  <a:cubicBezTo>
                    <a:pt x="143" y="7073"/>
                    <a:pt x="0" y="7216"/>
                    <a:pt x="0" y="7406"/>
                  </a:cubicBezTo>
                  <a:cubicBezTo>
                    <a:pt x="0" y="7597"/>
                    <a:pt x="143" y="7740"/>
                    <a:pt x="334" y="7740"/>
                  </a:cubicBezTo>
                  <a:lnTo>
                    <a:pt x="1548" y="7740"/>
                  </a:lnTo>
                  <a:lnTo>
                    <a:pt x="1548" y="8550"/>
                  </a:lnTo>
                  <a:cubicBezTo>
                    <a:pt x="1548" y="9407"/>
                    <a:pt x="2239" y="10074"/>
                    <a:pt x="3072" y="10074"/>
                  </a:cubicBezTo>
                  <a:lnTo>
                    <a:pt x="3882" y="10074"/>
                  </a:lnTo>
                  <a:lnTo>
                    <a:pt x="3882" y="11288"/>
                  </a:lnTo>
                  <a:cubicBezTo>
                    <a:pt x="3882" y="11479"/>
                    <a:pt x="4049" y="11622"/>
                    <a:pt x="4239" y="11622"/>
                  </a:cubicBezTo>
                  <a:cubicBezTo>
                    <a:pt x="4430" y="11622"/>
                    <a:pt x="4573" y="11479"/>
                    <a:pt x="4573" y="11288"/>
                  </a:cubicBezTo>
                  <a:lnTo>
                    <a:pt x="4573" y="10074"/>
                  </a:lnTo>
                  <a:lnTo>
                    <a:pt x="5478" y="10074"/>
                  </a:lnTo>
                  <a:lnTo>
                    <a:pt x="5478" y="11288"/>
                  </a:lnTo>
                  <a:cubicBezTo>
                    <a:pt x="5478" y="11479"/>
                    <a:pt x="5644" y="11622"/>
                    <a:pt x="5835" y="11622"/>
                  </a:cubicBezTo>
                  <a:cubicBezTo>
                    <a:pt x="6002" y="11622"/>
                    <a:pt x="6168" y="11479"/>
                    <a:pt x="6168" y="11288"/>
                  </a:cubicBezTo>
                  <a:lnTo>
                    <a:pt x="6168" y="10074"/>
                  </a:lnTo>
                  <a:lnTo>
                    <a:pt x="7073" y="10074"/>
                  </a:lnTo>
                  <a:lnTo>
                    <a:pt x="7073" y="11288"/>
                  </a:lnTo>
                  <a:cubicBezTo>
                    <a:pt x="7073" y="11479"/>
                    <a:pt x="7216" y="11622"/>
                    <a:pt x="7407" y="11622"/>
                  </a:cubicBezTo>
                  <a:cubicBezTo>
                    <a:pt x="7597" y="11622"/>
                    <a:pt x="7764" y="11479"/>
                    <a:pt x="7764" y="11288"/>
                  </a:cubicBezTo>
                  <a:lnTo>
                    <a:pt x="7764" y="10074"/>
                  </a:lnTo>
                  <a:lnTo>
                    <a:pt x="8574" y="10074"/>
                  </a:lnTo>
                  <a:cubicBezTo>
                    <a:pt x="9407" y="10074"/>
                    <a:pt x="10098" y="9407"/>
                    <a:pt x="10098" y="8550"/>
                  </a:cubicBezTo>
                  <a:lnTo>
                    <a:pt x="10098" y="7740"/>
                  </a:lnTo>
                  <a:lnTo>
                    <a:pt x="11312" y="7740"/>
                  </a:lnTo>
                  <a:cubicBezTo>
                    <a:pt x="11503" y="7740"/>
                    <a:pt x="11646" y="7597"/>
                    <a:pt x="11646" y="7406"/>
                  </a:cubicBezTo>
                  <a:cubicBezTo>
                    <a:pt x="11646" y="7216"/>
                    <a:pt x="11503" y="7073"/>
                    <a:pt x="11312" y="7073"/>
                  </a:cubicBezTo>
                  <a:lnTo>
                    <a:pt x="10098" y="7073"/>
                  </a:lnTo>
                  <a:lnTo>
                    <a:pt x="10098" y="6144"/>
                  </a:lnTo>
                  <a:lnTo>
                    <a:pt x="11312" y="6144"/>
                  </a:lnTo>
                  <a:cubicBezTo>
                    <a:pt x="11503" y="6144"/>
                    <a:pt x="11646" y="6001"/>
                    <a:pt x="11646" y="5811"/>
                  </a:cubicBezTo>
                  <a:cubicBezTo>
                    <a:pt x="11646" y="5620"/>
                    <a:pt x="11503" y="5478"/>
                    <a:pt x="11312" y="5478"/>
                  </a:cubicBezTo>
                  <a:lnTo>
                    <a:pt x="10098" y="5478"/>
                  </a:lnTo>
                  <a:lnTo>
                    <a:pt x="10098" y="4549"/>
                  </a:lnTo>
                  <a:lnTo>
                    <a:pt x="11312" y="4549"/>
                  </a:lnTo>
                  <a:cubicBezTo>
                    <a:pt x="11503" y="4549"/>
                    <a:pt x="11646" y="4406"/>
                    <a:pt x="11646" y="4215"/>
                  </a:cubicBezTo>
                  <a:cubicBezTo>
                    <a:pt x="11646" y="4025"/>
                    <a:pt x="11503" y="3882"/>
                    <a:pt x="11312" y="3882"/>
                  </a:cubicBezTo>
                  <a:lnTo>
                    <a:pt x="10098" y="3882"/>
                  </a:lnTo>
                  <a:lnTo>
                    <a:pt x="10098" y="3072"/>
                  </a:lnTo>
                  <a:cubicBezTo>
                    <a:pt x="10098" y="2215"/>
                    <a:pt x="9407" y="1548"/>
                    <a:pt x="8574" y="1548"/>
                  </a:cubicBezTo>
                  <a:lnTo>
                    <a:pt x="7764" y="1548"/>
                  </a:lnTo>
                  <a:lnTo>
                    <a:pt x="7764" y="334"/>
                  </a:lnTo>
                  <a:cubicBezTo>
                    <a:pt x="7764" y="143"/>
                    <a:pt x="7597" y="0"/>
                    <a:pt x="7407" y="0"/>
                  </a:cubicBezTo>
                  <a:cubicBezTo>
                    <a:pt x="7216" y="0"/>
                    <a:pt x="7073" y="143"/>
                    <a:pt x="7073" y="334"/>
                  </a:cubicBezTo>
                  <a:lnTo>
                    <a:pt x="7073" y="1548"/>
                  </a:lnTo>
                  <a:lnTo>
                    <a:pt x="6168" y="1548"/>
                  </a:lnTo>
                  <a:lnTo>
                    <a:pt x="6168" y="334"/>
                  </a:lnTo>
                  <a:cubicBezTo>
                    <a:pt x="6168" y="143"/>
                    <a:pt x="6002" y="0"/>
                    <a:pt x="5835" y="0"/>
                  </a:cubicBezTo>
                  <a:cubicBezTo>
                    <a:pt x="5644" y="0"/>
                    <a:pt x="5478" y="143"/>
                    <a:pt x="5478" y="334"/>
                  </a:cubicBezTo>
                  <a:lnTo>
                    <a:pt x="5478" y="1548"/>
                  </a:lnTo>
                  <a:lnTo>
                    <a:pt x="4573" y="1548"/>
                  </a:lnTo>
                  <a:lnTo>
                    <a:pt x="4573" y="334"/>
                  </a:lnTo>
                  <a:cubicBezTo>
                    <a:pt x="4573" y="143"/>
                    <a:pt x="4430" y="0"/>
                    <a:pt x="42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9"/>
            <p:cNvSpPr/>
            <p:nvPr/>
          </p:nvSpPr>
          <p:spPr>
            <a:xfrm>
              <a:off x="7027551" y="1566576"/>
              <a:ext cx="74136" cy="52821"/>
            </a:xfrm>
            <a:custGeom>
              <a:avLst/>
              <a:gdLst/>
              <a:ahLst/>
              <a:cxnLst/>
              <a:rect l="l" t="t" r="r" b="b"/>
              <a:pathLst>
                <a:path w="2073" h="1477" extrusionOk="0">
                  <a:moveTo>
                    <a:pt x="1049" y="0"/>
                  </a:moveTo>
                  <a:cubicBezTo>
                    <a:pt x="477" y="0"/>
                    <a:pt x="1" y="453"/>
                    <a:pt x="1" y="1024"/>
                  </a:cubicBezTo>
                  <a:lnTo>
                    <a:pt x="1" y="1477"/>
                  </a:lnTo>
                  <a:lnTo>
                    <a:pt x="2073" y="1477"/>
                  </a:lnTo>
                  <a:lnTo>
                    <a:pt x="2073" y="1024"/>
                  </a:lnTo>
                  <a:cubicBezTo>
                    <a:pt x="2073" y="453"/>
                    <a:pt x="1597" y="0"/>
                    <a:pt x="10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9"/>
            <p:cNvSpPr/>
            <p:nvPr/>
          </p:nvSpPr>
          <p:spPr>
            <a:xfrm>
              <a:off x="7012244" y="1644076"/>
              <a:ext cx="104784" cy="80931"/>
            </a:xfrm>
            <a:custGeom>
              <a:avLst/>
              <a:gdLst/>
              <a:ahLst/>
              <a:cxnLst/>
              <a:rect l="l" t="t" r="r" b="b"/>
              <a:pathLst>
                <a:path w="2930" h="2263" extrusionOk="0">
                  <a:moveTo>
                    <a:pt x="1477" y="667"/>
                  </a:moveTo>
                  <a:cubicBezTo>
                    <a:pt x="1644" y="667"/>
                    <a:pt x="1810" y="834"/>
                    <a:pt x="1810" y="1024"/>
                  </a:cubicBezTo>
                  <a:lnTo>
                    <a:pt x="1810" y="1239"/>
                  </a:lnTo>
                  <a:cubicBezTo>
                    <a:pt x="1810" y="1429"/>
                    <a:pt x="1644" y="1572"/>
                    <a:pt x="1477" y="1572"/>
                  </a:cubicBezTo>
                  <a:cubicBezTo>
                    <a:pt x="1286" y="1572"/>
                    <a:pt x="1120" y="1429"/>
                    <a:pt x="1120" y="1239"/>
                  </a:cubicBezTo>
                  <a:lnTo>
                    <a:pt x="1120" y="1024"/>
                  </a:lnTo>
                  <a:cubicBezTo>
                    <a:pt x="1120" y="834"/>
                    <a:pt x="1286" y="667"/>
                    <a:pt x="1477" y="667"/>
                  </a:cubicBezTo>
                  <a:close/>
                  <a:moveTo>
                    <a:pt x="0" y="0"/>
                  </a:moveTo>
                  <a:lnTo>
                    <a:pt x="0" y="2263"/>
                  </a:lnTo>
                  <a:lnTo>
                    <a:pt x="2930" y="2263"/>
                  </a:lnTo>
                  <a:lnTo>
                    <a:pt x="2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6" name="Google Shape;1796;p39"/>
          <p:cNvGrpSpPr/>
          <p:nvPr/>
        </p:nvGrpSpPr>
        <p:grpSpPr>
          <a:xfrm>
            <a:off x="1458572" y="1348524"/>
            <a:ext cx="493791" cy="493779"/>
            <a:chOff x="4722040" y="1437111"/>
            <a:chExt cx="416490" cy="417360"/>
          </a:xfrm>
        </p:grpSpPr>
        <p:sp>
          <p:nvSpPr>
            <p:cNvPr id="1797" name="Google Shape;1797;p39"/>
            <p:cNvSpPr/>
            <p:nvPr/>
          </p:nvSpPr>
          <p:spPr>
            <a:xfrm>
              <a:off x="4785056" y="1586997"/>
              <a:ext cx="298975" cy="179742"/>
            </a:xfrm>
            <a:custGeom>
              <a:avLst/>
              <a:gdLst/>
              <a:ahLst/>
              <a:cxnLst/>
              <a:rect l="l" t="t" r="r" b="b"/>
              <a:pathLst>
                <a:path w="8360" h="5026" extrusionOk="0">
                  <a:moveTo>
                    <a:pt x="4192" y="810"/>
                  </a:moveTo>
                  <a:cubicBezTo>
                    <a:pt x="5002" y="810"/>
                    <a:pt x="5787" y="1120"/>
                    <a:pt x="6359" y="1692"/>
                  </a:cubicBezTo>
                  <a:cubicBezTo>
                    <a:pt x="6478" y="1834"/>
                    <a:pt x="6478" y="2049"/>
                    <a:pt x="6359" y="2192"/>
                  </a:cubicBezTo>
                  <a:cubicBezTo>
                    <a:pt x="6287" y="2251"/>
                    <a:pt x="6198" y="2281"/>
                    <a:pt x="6112" y="2281"/>
                  </a:cubicBezTo>
                  <a:cubicBezTo>
                    <a:pt x="6026" y="2281"/>
                    <a:pt x="5942" y="2251"/>
                    <a:pt x="5883" y="2192"/>
                  </a:cubicBezTo>
                  <a:cubicBezTo>
                    <a:pt x="5430" y="1739"/>
                    <a:pt x="4811" y="1477"/>
                    <a:pt x="4192" y="1477"/>
                  </a:cubicBezTo>
                  <a:cubicBezTo>
                    <a:pt x="3549" y="1477"/>
                    <a:pt x="2953" y="1739"/>
                    <a:pt x="2501" y="2192"/>
                  </a:cubicBezTo>
                  <a:cubicBezTo>
                    <a:pt x="2430" y="2251"/>
                    <a:pt x="2340" y="2281"/>
                    <a:pt x="2254" y="2281"/>
                  </a:cubicBezTo>
                  <a:cubicBezTo>
                    <a:pt x="2168" y="2281"/>
                    <a:pt x="2084" y="2251"/>
                    <a:pt x="2025" y="2192"/>
                  </a:cubicBezTo>
                  <a:cubicBezTo>
                    <a:pt x="1882" y="2049"/>
                    <a:pt x="1882" y="1834"/>
                    <a:pt x="2025" y="1692"/>
                  </a:cubicBezTo>
                  <a:cubicBezTo>
                    <a:pt x="2596" y="1120"/>
                    <a:pt x="3358" y="810"/>
                    <a:pt x="4192" y="810"/>
                  </a:cubicBezTo>
                  <a:close/>
                  <a:moveTo>
                    <a:pt x="4192" y="2168"/>
                  </a:moveTo>
                  <a:cubicBezTo>
                    <a:pt x="4644" y="2168"/>
                    <a:pt x="5073" y="2335"/>
                    <a:pt x="5383" y="2668"/>
                  </a:cubicBezTo>
                  <a:cubicBezTo>
                    <a:pt x="5525" y="2811"/>
                    <a:pt x="5525" y="3025"/>
                    <a:pt x="5383" y="3144"/>
                  </a:cubicBezTo>
                  <a:cubicBezTo>
                    <a:pt x="5323" y="3216"/>
                    <a:pt x="5240" y="3251"/>
                    <a:pt x="5153" y="3251"/>
                  </a:cubicBezTo>
                  <a:cubicBezTo>
                    <a:pt x="5067" y="3251"/>
                    <a:pt x="4978" y="3216"/>
                    <a:pt x="4906" y="3144"/>
                  </a:cubicBezTo>
                  <a:cubicBezTo>
                    <a:pt x="4716" y="2954"/>
                    <a:pt x="4454" y="2858"/>
                    <a:pt x="4192" y="2858"/>
                  </a:cubicBezTo>
                  <a:cubicBezTo>
                    <a:pt x="3906" y="2858"/>
                    <a:pt x="3644" y="2954"/>
                    <a:pt x="3454" y="3144"/>
                  </a:cubicBezTo>
                  <a:cubicBezTo>
                    <a:pt x="3394" y="3216"/>
                    <a:pt x="3311" y="3251"/>
                    <a:pt x="3224" y="3251"/>
                  </a:cubicBezTo>
                  <a:cubicBezTo>
                    <a:pt x="3138" y="3251"/>
                    <a:pt x="3049" y="3216"/>
                    <a:pt x="2977" y="3144"/>
                  </a:cubicBezTo>
                  <a:cubicBezTo>
                    <a:pt x="2834" y="3025"/>
                    <a:pt x="2834" y="2811"/>
                    <a:pt x="2977" y="2668"/>
                  </a:cubicBezTo>
                  <a:cubicBezTo>
                    <a:pt x="3311" y="2335"/>
                    <a:pt x="3739" y="2168"/>
                    <a:pt x="4192" y="2168"/>
                  </a:cubicBezTo>
                  <a:close/>
                  <a:moveTo>
                    <a:pt x="4192" y="3525"/>
                  </a:moveTo>
                  <a:cubicBezTo>
                    <a:pt x="4382" y="3525"/>
                    <a:pt x="4525" y="3692"/>
                    <a:pt x="4525" y="3882"/>
                  </a:cubicBezTo>
                  <a:cubicBezTo>
                    <a:pt x="4525" y="4049"/>
                    <a:pt x="4382" y="4216"/>
                    <a:pt x="4192" y="4216"/>
                  </a:cubicBezTo>
                  <a:cubicBezTo>
                    <a:pt x="4001" y="4216"/>
                    <a:pt x="3835" y="4049"/>
                    <a:pt x="3835" y="3882"/>
                  </a:cubicBezTo>
                  <a:cubicBezTo>
                    <a:pt x="3835" y="3692"/>
                    <a:pt x="4001" y="3525"/>
                    <a:pt x="4192" y="3525"/>
                  </a:cubicBezTo>
                  <a:close/>
                  <a:moveTo>
                    <a:pt x="334" y="1"/>
                  </a:moveTo>
                  <a:cubicBezTo>
                    <a:pt x="143" y="1"/>
                    <a:pt x="0" y="144"/>
                    <a:pt x="0" y="310"/>
                  </a:cubicBezTo>
                  <a:lnTo>
                    <a:pt x="0" y="5026"/>
                  </a:lnTo>
                  <a:lnTo>
                    <a:pt x="8359" y="5026"/>
                  </a:lnTo>
                  <a:lnTo>
                    <a:pt x="8359" y="310"/>
                  </a:lnTo>
                  <a:cubicBezTo>
                    <a:pt x="8359" y="144"/>
                    <a:pt x="8216" y="1"/>
                    <a:pt x="80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9"/>
            <p:cNvSpPr/>
            <p:nvPr/>
          </p:nvSpPr>
          <p:spPr>
            <a:xfrm>
              <a:off x="4756946" y="1791422"/>
              <a:ext cx="356051" cy="63049"/>
            </a:xfrm>
            <a:custGeom>
              <a:avLst/>
              <a:gdLst/>
              <a:ahLst/>
              <a:cxnLst/>
              <a:rect l="l" t="t" r="r" b="b"/>
              <a:pathLst>
                <a:path w="9956" h="1763" extrusionOk="0">
                  <a:moveTo>
                    <a:pt x="334" y="0"/>
                  </a:moveTo>
                  <a:cubicBezTo>
                    <a:pt x="143" y="0"/>
                    <a:pt x="1" y="143"/>
                    <a:pt x="1" y="310"/>
                  </a:cubicBezTo>
                  <a:lnTo>
                    <a:pt x="1" y="476"/>
                  </a:lnTo>
                  <a:cubicBezTo>
                    <a:pt x="1" y="1191"/>
                    <a:pt x="572" y="1762"/>
                    <a:pt x="1263" y="1762"/>
                  </a:cubicBezTo>
                  <a:lnTo>
                    <a:pt x="8669" y="1762"/>
                  </a:lnTo>
                  <a:cubicBezTo>
                    <a:pt x="9383" y="1762"/>
                    <a:pt x="9955" y="1191"/>
                    <a:pt x="9955" y="476"/>
                  </a:cubicBezTo>
                  <a:lnTo>
                    <a:pt x="9955" y="310"/>
                  </a:lnTo>
                  <a:cubicBezTo>
                    <a:pt x="9955" y="143"/>
                    <a:pt x="9788" y="0"/>
                    <a:pt x="96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9"/>
            <p:cNvSpPr/>
            <p:nvPr/>
          </p:nvSpPr>
          <p:spPr>
            <a:xfrm>
              <a:off x="4722040" y="1437111"/>
              <a:ext cx="416490" cy="235103"/>
            </a:xfrm>
            <a:custGeom>
              <a:avLst/>
              <a:gdLst/>
              <a:ahLst/>
              <a:cxnLst/>
              <a:rect l="l" t="t" r="r" b="b"/>
              <a:pathLst>
                <a:path w="11646" h="6574" extrusionOk="0">
                  <a:moveTo>
                    <a:pt x="5811" y="0"/>
                  </a:moveTo>
                  <a:cubicBezTo>
                    <a:pt x="5525" y="0"/>
                    <a:pt x="5239" y="72"/>
                    <a:pt x="4977" y="167"/>
                  </a:cubicBezTo>
                  <a:cubicBezTo>
                    <a:pt x="4358" y="405"/>
                    <a:pt x="3858" y="858"/>
                    <a:pt x="3596" y="1453"/>
                  </a:cubicBezTo>
                  <a:cubicBezTo>
                    <a:pt x="3382" y="1358"/>
                    <a:pt x="3144" y="1310"/>
                    <a:pt x="2906" y="1310"/>
                  </a:cubicBezTo>
                  <a:cubicBezTo>
                    <a:pt x="2501" y="1310"/>
                    <a:pt x="2120" y="1453"/>
                    <a:pt x="1834" y="1691"/>
                  </a:cubicBezTo>
                  <a:cubicBezTo>
                    <a:pt x="1691" y="1834"/>
                    <a:pt x="1572" y="1977"/>
                    <a:pt x="1477" y="2144"/>
                  </a:cubicBezTo>
                  <a:cubicBezTo>
                    <a:pt x="1334" y="2406"/>
                    <a:pt x="1262" y="2715"/>
                    <a:pt x="1286" y="3025"/>
                  </a:cubicBezTo>
                  <a:cubicBezTo>
                    <a:pt x="596" y="3263"/>
                    <a:pt x="95" y="3882"/>
                    <a:pt x="0" y="4620"/>
                  </a:cubicBezTo>
                  <a:cubicBezTo>
                    <a:pt x="0" y="4692"/>
                    <a:pt x="0" y="4763"/>
                    <a:pt x="0" y="4859"/>
                  </a:cubicBezTo>
                  <a:cubicBezTo>
                    <a:pt x="0" y="5454"/>
                    <a:pt x="286" y="6002"/>
                    <a:pt x="715" y="6359"/>
                  </a:cubicBezTo>
                  <a:cubicBezTo>
                    <a:pt x="834" y="6430"/>
                    <a:pt x="953" y="6526"/>
                    <a:pt x="1072" y="6573"/>
                  </a:cubicBezTo>
                  <a:lnTo>
                    <a:pt x="1072" y="4501"/>
                  </a:lnTo>
                  <a:cubicBezTo>
                    <a:pt x="1072" y="3954"/>
                    <a:pt x="1524" y="3501"/>
                    <a:pt x="2096" y="3501"/>
                  </a:cubicBezTo>
                  <a:lnTo>
                    <a:pt x="9788" y="3501"/>
                  </a:lnTo>
                  <a:cubicBezTo>
                    <a:pt x="10359" y="3501"/>
                    <a:pt x="10788" y="3954"/>
                    <a:pt x="10788" y="4501"/>
                  </a:cubicBezTo>
                  <a:lnTo>
                    <a:pt x="10788" y="6430"/>
                  </a:lnTo>
                  <a:cubicBezTo>
                    <a:pt x="10883" y="6383"/>
                    <a:pt x="10955" y="6335"/>
                    <a:pt x="11026" y="6264"/>
                  </a:cubicBezTo>
                  <a:cubicBezTo>
                    <a:pt x="11407" y="5906"/>
                    <a:pt x="11645" y="5406"/>
                    <a:pt x="11645" y="4859"/>
                  </a:cubicBezTo>
                  <a:cubicBezTo>
                    <a:pt x="11645" y="4763"/>
                    <a:pt x="11645" y="4692"/>
                    <a:pt x="11622" y="4620"/>
                  </a:cubicBezTo>
                  <a:cubicBezTo>
                    <a:pt x="11550" y="3882"/>
                    <a:pt x="11026" y="3263"/>
                    <a:pt x="10359" y="3025"/>
                  </a:cubicBezTo>
                  <a:cubicBezTo>
                    <a:pt x="10383" y="2715"/>
                    <a:pt x="10288" y="2406"/>
                    <a:pt x="10169" y="2144"/>
                  </a:cubicBezTo>
                  <a:cubicBezTo>
                    <a:pt x="9883" y="1644"/>
                    <a:pt x="9359" y="1310"/>
                    <a:pt x="8740" y="1310"/>
                  </a:cubicBezTo>
                  <a:cubicBezTo>
                    <a:pt x="8597" y="1310"/>
                    <a:pt x="8478" y="1310"/>
                    <a:pt x="8359" y="1358"/>
                  </a:cubicBezTo>
                  <a:cubicBezTo>
                    <a:pt x="8240" y="1382"/>
                    <a:pt x="8145" y="1405"/>
                    <a:pt x="8026" y="1453"/>
                  </a:cubicBezTo>
                  <a:cubicBezTo>
                    <a:pt x="7954" y="1263"/>
                    <a:pt x="7835" y="1072"/>
                    <a:pt x="7692" y="905"/>
                  </a:cubicBezTo>
                  <a:cubicBezTo>
                    <a:pt x="7264" y="358"/>
                    <a:pt x="6573" y="0"/>
                    <a:pt x="58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0" name="Google Shape;1800;p39"/>
          <p:cNvGrpSpPr/>
          <p:nvPr/>
        </p:nvGrpSpPr>
        <p:grpSpPr>
          <a:xfrm>
            <a:off x="1458581" y="3062355"/>
            <a:ext cx="493791" cy="493778"/>
            <a:chOff x="4628325" y="3599825"/>
            <a:chExt cx="295400" cy="295375"/>
          </a:xfrm>
        </p:grpSpPr>
        <p:sp>
          <p:nvSpPr>
            <p:cNvPr id="1801" name="Google Shape;1801;p39"/>
            <p:cNvSpPr/>
            <p:nvPr/>
          </p:nvSpPr>
          <p:spPr>
            <a:xfrm>
              <a:off x="4679525" y="3686450"/>
              <a:ext cx="17350" cy="86675"/>
            </a:xfrm>
            <a:custGeom>
              <a:avLst/>
              <a:gdLst/>
              <a:ahLst/>
              <a:cxnLst/>
              <a:rect l="l" t="t" r="r" b="b"/>
              <a:pathLst>
                <a:path w="694" h="3467" extrusionOk="0">
                  <a:moveTo>
                    <a:pt x="0" y="1"/>
                  </a:moveTo>
                  <a:lnTo>
                    <a:pt x="0" y="3466"/>
                  </a:lnTo>
                  <a:lnTo>
                    <a:pt x="694" y="3466"/>
                  </a:lnTo>
                  <a:lnTo>
                    <a:pt x="6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9"/>
            <p:cNvSpPr/>
            <p:nvPr/>
          </p:nvSpPr>
          <p:spPr>
            <a:xfrm>
              <a:off x="4854375" y="3686450"/>
              <a:ext cx="18150" cy="86675"/>
            </a:xfrm>
            <a:custGeom>
              <a:avLst/>
              <a:gdLst/>
              <a:ahLst/>
              <a:cxnLst/>
              <a:rect l="l" t="t" r="r" b="b"/>
              <a:pathLst>
                <a:path w="726" h="3467" extrusionOk="0">
                  <a:moveTo>
                    <a:pt x="1" y="1"/>
                  </a:moveTo>
                  <a:lnTo>
                    <a:pt x="1" y="3466"/>
                  </a:lnTo>
                  <a:lnTo>
                    <a:pt x="725" y="3466"/>
                  </a:lnTo>
                  <a:lnTo>
                    <a:pt x="7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9"/>
            <p:cNvSpPr/>
            <p:nvPr/>
          </p:nvSpPr>
          <p:spPr>
            <a:xfrm>
              <a:off x="4679525" y="3790425"/>
              <a:ext cx="17350" cy="104000"/>
            </a:xfrm>
            <a:custGeom>
              <a:avLst/>
              <a:gdLst/>
              <a:ahLst/>
              <a:cxnLst/>
              <a:rect l="l" t="t" r="r" b="b"/>
              <a:pathLst>
                <a:path w="694" h="4160" extrusionOk="0">
                  <a:moveTo>
                    <a:pt x="0" y="0"/>
                  </a:moveTo>
                  <a:lnTo>
                    <a:pt x="0" y="4159"/>
                  </a:lnTo>
                  <a:lnTo>
                    <a:pt x="694" y="4159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9"/>
            <p:cNvSpPr/>
            <p:nvPr/>
          </p:nvSpPr>
          <p:spPr>
            <a:xfrm>
              <a:off x="4854375" y="3790425"/>
              <a:ext cx="18150" cy="104000"/>
            </a:xfrm>
            <a:custGeom>
              <a:avLst/>
              <a:gdLst/>
              <a:ahLst/>
              <a:cxnLst/>
              <a:rect l="l" t="t" r="r" b="b"/>
              <a:pathLst>
                <a:path w="726" h="4160" extrusionOk="0">
                  <a:moveTo>
                    <a:pt x="1" y="0"/>
                  </a:moveTo>
                  <a:lnTo>
                    <a:pt x="1" y="4159"/>
                  </a:lnTo>
                  <a:lnTo>
                    <a:pt x="725" y="4159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9"/>
            <p:cNvSpPr/>
            <p:nvPr/>
          </p:nvSpPr>
          <p:spPr>
            <a:xfrm>
              <a:off x="4628325" y="3686450"/>
              <a:ext cx="34675" cy="86675"/>
            </a:xfrm>
            <a:custGeom>
              <a:avLst/>
              <a:gdLst/>
              <a:ahLst/>
              <a:cxnLst/>
              <a:rect l="l" t="t" r="r" b="b"/>
              <a:pathLst>
                <a:path w="1387" h="3467" extrusionOk="0">
                  <a:moveTo>
                    <a:pt x="1009" y="1"/>
                  </a:moveTo>
                  <a:cubicBezTo>
                    <a:pt x="442" y="1"/>
                    <a:pt x="1" y="442"/>
                    <a:pt x="1" y="1009"/>
                  </a:cubicBezTo>
                  <a:lnTo>
                    <a:pt x="1" y="2049"/>
                  </a:lnTo>
                  <a:cubicBezTo>
                    <a:pt x="1" y="2427"/>
                    <a:pt x="158" y="2773"/>
                    <a:pt x="442" y="3025"/>
                  </a:cubicBezTo>
                  <a:cubicBezTo>
                    <a:pt x="662" y="3340"/>
                    <a:pt x="1009" y="3466"/>
                    <a:pt x="1387" y="3466"/>
                  </a:cubicBezTo>
                  <a:lnTo>
                    <a:pt x="13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9"/>
            <p:cNvSpPr/>
            <p:nvPr/>
          </p:nvSpPr>
          <p:spPr>
            <a:xfrm>
              <a:off x="4714975" y="3686450"/>
              <a:ext cx="122100" cy="86675"/>
            </a:xfrm>
            <a:custGeom>
              <a:avLst/>
              <a:gdLst/>
              <a:ahLst/>
              <a:cxnLst/>
              <a:rect l="l" t="t" r="r" b="b"/>
              <a:pathLst>
                <a:path w="4884" h="3467" extrusionOk="0">
                  <a:moveTo>
                    <a:pt x="0" y="1"/>
                  </a:moveTo>
                  <a:lnTo>
                    <a:pt x="0" y="3466"/>
                  </a:lnTo>
                  <a:lnTo>
                    <a:pt x="4883" y="3466"/>
                  </a:lnTo>
                  <a:lnTo>
                    <a:pt x="48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9"/>
            <p:cNvSpPr/>
            <p:nvPr/>
          </p:nvSpPr>
          <p:spPr>
            <a:xfrm>
              <a:off x="4889025" y="3777825"/>
              <a:ext cx="34700" cy="117375"/>
            </a:xfrm>
            <a:custGeom>
              <a:avLst/>
              <a:gdLst/>
              <a:ahLst/>
              <a:cxnLst/>
              <a:rect l="l" t="t" r="r" b="b"/>
              <a:pathLst>
                <a:path w="1388" h="4695" extrusionOk="0">
                  <a:moveTo>
                    <a:pt x="1387" y="0"/>
                  </a:moveTo>
                  <a:cubicBezTo>
                    <a:pt x="977" y="315"/>
                    <a:pt x="505" y="504"/>
                    <a:pt x="1" y="504"/>
                  </a:cubicBezTo>
                  <a:lnTo>
                    <a:pt x="1" y="4695"/>
                  </a:lnTo>
                  <a:lnTo>
                    <a:pt x="347" y="4695"/>
                  </a:lnTo>
                  <a:cubicBezTo>
                    <a:pt x="946" y="4695"/>
                    <a:pt x="1387" y="4222"/>
                    <a:pt x="1387" y="3655"/>
                  </a:cubicBezTo>
                  <a:lnTo>
                    <a:pt x="13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9"/>
            <p:cNvSpPr/>
            <p:nvPr/>
          </p:nvSpPr>
          <p:spPr>
            <a:xfrm>
              <a:off x="4628325" y="3777825"/>
              <a:ext cx="34675" cy="116600"/>
            </a:xfrm>
            <a:custGeom>
              <a:avLst/>
              <a:gdLst/>
              <a:ahLst/>
              <a:cxnLst/>
              <a:rect l="l" t="t" r="r" b="b"/>
              <a:pathLst>
                <a:path w="1387" h="4664" extrusionOk="0">
                  <a:moveTo>
                    <a:pt x="1" y="0"/>
                  </a:moveTo>
                  <a:lnTo>
                    <a:pt x="1" y="3655"/>
                  </a:lnTo>
                  <a:cubicBezTo>
                    <a:pt x="1" y="4222"/>
                    <a:pt x="442" y="4663"/>
                    <a:pt x="1009" y="4663"/>
                  </a:cubicBezTo>
                  <a:lnTo>
                    <a:pt x="1387" y="4663"/>
                  </a:lnTo>
                  <a:lnTo>
                    <a:pt x="1387" y="504"/>
                  </a:lnTo>
                  <a:cubicBezTo>
                    <a:pt x="851" y="504"/>
                    <a:pt x="379" y="315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9"/>
            <p:cNvSpPr/>
            <p:nvPr/>
          </p:nvSpPr>
          <p:spPr>
            <a:xfrm>
              <a:off x="4766950" y="379042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1" y="0"/>
                  </a:moveTo>
                  <a:lnTo>
                    <a:pt x="1" y="347"/>
                  </a:lnTo>
                  <a:cubicBezTo>
                    <a:pt x="1" y="568"/>
                    <a:pt x="158" y="725"/>
                    <a:pt x="347" y="725"/>
                  </a:cubicBezTo>
                  <a:cubicBezTo>
                    <a:pt x="568" y="725"/>
                    <a:pt x="694" y="568"/>
                    <a:pt x="694" y="347"/>
                  </a:cubicBezTo>
                  <a:lnTo>
                    <a:pt x="6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9"/>
            <p:cNvSpPr/>
            <p:nvPr/>
          </p:nvSpPr>
          <p:spPr>
            <a:xfrm>
              <a:off x="4889025" y="3686450"/>
              <a:ext cx="34700" cy="86675"/>
            </a:xfrm>
            <a:custGeom>
              <a:avLst/>
              <a:gdLst/>
              <a:ahLst/>
              <a:cxnLst/>
              <a:rect l="l" t="t" r="r" b="b"/>
              <a:pathLst>
                <a:path w="1388" h="3467" extrusionOk="0">
                  <a:moveTo>
                    <a:pt x="1" y="1"/>
                  </a:moveTo>
                  <a:lnTo>
                    <a:pt x="1" y="3466"/>
                  </a:lnTo>
                  <a:cubicBezTo>
                    <a:pt x="347" y="3466"/>
                    <a:pt x="662" y="3340"/>
                    <a:pt x="946" y="3088"/>
                  </a:cubicBezTo>
                  <a:cubicBezTo>
                    <a:pt x="1229" y="2836"/>
                    <a:pt x="1387" y="2458"/>
                    <a:pt x="1387" y="2080"/>
                  </a:cubicBezTo>
                  <a:lnTo>
                    <a:pt x="1387" y="1040"/>
                  </a:lnTo>
                  <a:cubicBezTo>
                    <a:pt x="1387" y="442"/>
                    <a:pt x="914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9"/>
            <p:cNvSpPr/>
            <p:nvPr/>
          </p:nvSpPr>
          <p:spPr>
            <a:xfrm>
              <a:off x="4714975" y="3790425"/>
              <a:ext cx="122100" cy="104000"/>
            </a:xfrm>
            <a:custGeom>
              <a:avLst/>
              <a:gdLst/>
              <a:ahLst/>
              <a:cxnLst/>
              <a:rect l="l" t="t" r="r" b="b"/>
              <a:pathLst>
                <a:path w="4884" h="4160" extrusionOk="0">
                  <a:moveTo>
                    <a:pt x="0" y="0"/>
                  </a:moveTo>
                  <a:lnTo>
                    <a:pt x="0" y="4159"/>
                  </a:lnTo>
                  <a:lnTo>
                    <a:pt x="4883" y="4159"/>
                  </a:lnTo>
                  <a:lnTo>
                    <a:pt x="4883" y="0"/>
                  </a:lnTo>
                  <a:lnTo>
                    <a:pt x="3466" y="0"/>
                  </a:lnTo>
                  <a:lnTo>
                    <a:pt x="3466" y="347"/>
                  </a:lnTo>
                  <a:cubicBezTo>
                    <a:pt x="3466" y="946"/>
                    <a:pt x="2993" y="1387"/>
                    <a:pt x="2426" y="1387"/>
                  </a:cubicBezTo>
                  <a:cubicBezTo>
                    <a:pt x="1827" y="1387"/>
                    <a:pt x="1418" y="914"/>
                    <a:pt x="1418" y="347"/>
                  </a:cubicBezTo>
                  <a:lnTo>
                    <a:pt x="14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9"/>
            <p:cNvSpPr/>
            <p:nvPr/>
          </p:nvSpPr>
          <p:spPr>
            <a:xfrm>
              <a:off x="4714175" y="3599825"/>
              <a:ext cx="122100" cy="69325"/>
            </a:xfrm>
            <a:custGeom>
              <a:avLst/>
              <a:gdLst/>
              <a:ahLst/>
              <a:cxnLst/>
              <a:rect l="l" t="t" r="r" b="b"/>
              <a:pathLst>
                <a:path w="4884" h="2773" extrusionOk="0">
                  <a:moveTo>
                    <a:pt x="2427" y="0"/>
                  </a:moveTo>
                  <a:cubicBezTo>
                    <a:pt x="1103" y="0"/>
                    <a:pt x="1" y="1103"/>
                    <a:pt x="1" y="2426"/>
                  </a:cubicBezTo>
                  <a:lnTo>
                    <a:pt x="1" y="2773"/>
                  </a:lnTo>
                  <a:lnTo>
                    <a:pt x="1355" y="2773"/>
                  </a:lnTo>
                  <a:lnTo>
                    <a:pt x="1355" y="2426"/>
                  </a:lnTo>
                  <a:cubicBezTo>
                    <a:pt x="1355" y="1828"/>
                    <a:pt x="1828" y="1418"/>
                    <a:pt x="2395" y="1418"/>
                  </a:cubicBezTo>
                  <a:cubicBezTo>
                    <a:pt x="2994" y="1418"/>
                    <a:pt x="3403" y="1891"/>
                    <a:pt x="3403" y="2426"/>
                  </a:cubicBezTo>
                  <a:lnTo>
                    <a:pt x="3403" y="2773"/>
                  </a:lnTo>
                  <a:lnTo>
                    <a:pt x="4884" y="2773"/>
                  </a:lnTo>
                  <a:lnTo>
                    <a:pt x="4884" y="2426"/>
                  </a:lnTo>
                  <a:cubicBezTo>
                    <a:pt x="4884" y="1103"/>
                    <a:pt x="3781" y="0"/>
                    <a:pt x="2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13" name="Google Shape;1813;p39"/>
          <p:cNvSpPr/>
          <p:nvPr/>
        </p:nvSpPr>
        <p:spPr>
          <a:xfrm>
            <a:off x="5113200" y="1348525"/>
            <a:ext cx="3317700" cy="3199500"/>
          </a:xfrm>
          <a:prstGeom prst="roundRect">
            <a:avLst>
              <a:gd name="adj" fmla="val 18419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14" name="Google Shape;1814;p39"/>
          <p:cNvGrpSpPr/>
          <p:nvPr/>
        </p:nvGrpSpPr>
        <p:grpSpPr>
          <a:xfrm>
            <a:off x="5478450" y="2208600"/>
            <a:ext cx="2587200" cy="1721325"/>
            <a:chOff x="5089650" y="2379050"/>
            <a:chExt cx="2587200" cy="1721325"/>
          </a:xfrm>
        </p:grpSpPr>
        <p:sp>
          <p:nvSpPr>
            <p:cNvPr id="1815" name="Google Shape;1815;p39"/>
            <p:cNvSpPr/>
            <p:nvPr/>
          </p:nvSpPr>
          <p:spPr>
            <a:xfrm>
              <a:off x="5089650" y="2379050"/>
              <a:ext cx="2587200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Venus</a:t>
              </a:r>
              <a:endParaRPr sz="18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816" name="Google Shape;1816;p39"/>
            <p:cNvSpPr txBox="1"/>
            <p:nvPr/>
          </p:nvSpPr>
          <p:spPr>
            <a:xfrm>
              <a:off x="5090850" y="2840648"/>
              <a:ext cx="2584800" cy="75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Venus has a beautiful name and is the second planet from the Sun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1817" name="Google Shape;1817;p39"/>
            <p:cNvSpPr txBox="1"/>
            <p:nvPr/>
          </p:nvSpPr>
          <p:spPr>
            <a:xfrm>
              <a:off x="5808300" y="3665075"/>
              <a:ext cx="1149900" cy="435300"/>
            </a:xfrm>
            <a:prstGeom prst="rect">
              <a:avLst/>
            </a:prstGeom>
            <a:noFill/>
            <a:ln>
              <a:noFill/>
            </a:ln>
            <a:effectLst>
              <a:outerShdw blurRad="142875" algn="bl" rotWithShape="0">
                <a:schemeClr val="lt1">
                  <a:alpha val="4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b="1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75%</a:t>
              </a:r>
              <a:endParaRPr sz="25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</p:grpSp>
      <p:sp>
        <p:nvSpPr>
          <p:cNvPr id="1818" name="Google Shape;1818;p39"/>
          <p:cNvSpPr/>
          <p:nvPr/>
        </p:nvSpPr>
        <p:spPr>
          <a:xfrm>
            <a:off x="6508807" y="1583265"/>
            <a:ext cx="493790" cy="493775"/>
          </a:xfrm>
          <a:custGeom>
            <a:avLst/>
            <a:gdLst/>
            <a:ahLst/>
            <a:cxnLst/>
            <a:rect l="l" t="t" r="r" b="b"/>
            <a:pathLst>
              <a:path w="11646" h="11647" extrusionOk="0">
                <a:moveTo>
                  <a:pt x="1691" y="1358"/>
                </a:moveTo>
                <a:cubicBezTo>
                  <a:pt x="1882" y="1358"/>
                  <a:pt x="2048" y="1525"/>
                  <a:pt x="2048" y="1715"/>
                </a:cubicBezTo>
                <a:lnTo>
                  <a:pt x="2048" y="2406"/>
                </a:lnTo>
                <a:cubicBezTo>
                  <a:pt x="2048" y="2597"/>
                  <a:pt x="1882" y="2740"/>
                  <a:pt x="1691" y="2740"/>
                </a:cubicBezTo>
                <a:cubicBezTo>
                  <a:pt x="1501" y="2740"/>
                  <a:pt x="1358" y="2597"/>
                  <a:pt x="1358" y="2406"/>
                </a:cubicBezTo>
                <a:lnTo>
                  <a:pt x="1358" y="1715"/>
                </a:lnTo>
                <a:cubicBezTo>
                  <a:pt x="1358" y="1525"/>
                  <a:pt x="1501" y="1358"/>
                  <a:pt x="1691" y="1358"/>
                </a:cubicBezTo>
                <a:close/>
                <a:moveTo>
                  <a:pt x="5811" y="1358"/>
                </a:moveTo>
                <a:cubicBezTo>
                  <a:pt x="6002" y="1358"/>
                  <a:pt x="6168" y="1525"/>
                  <a:pt x="6168" y="1715"/>
                </a:cubicBezTo>
                <a:lnTo>
                  <a:pt x="6168" y="2406"/>
                </a:lnTo>
                <a:cubicBezTo>
                  <a:pt x="6168" y="2597"/>
                  <a:pt x="6002" y="2740"/>
                  <a:pt x="5811" y="2740"/>
                </a:cubicBezTo>
                <a:cubicBezTo>
                  <a:pt x="5621" y="2740"/>
                  <a:pt x="5478" y="2597"/>
                  <a:pt x="5478" y="2406"/>
                </a:cubicBezTo>
                <a:lnTo>
                  <a:pt x="5478" y="1715"/>
                </a:lnTo>
                <a:cubicBezTo>
                  <a:pt x="5478" y="1525"/>
                  <a:pt x="5621" y="1358"/>
                  <a:pt x="5811" y="1358"/>
                </a:cubicBezTo>
                <a:close/>
                <a:moveTo>
                  <a:pt x="9931" y="1358"/>
                </a:moveTo>
                <a:cubicBezTo>
                  <a:pt x="10121" y="1358"/>
                  <a:pt x="10264" y="1525"/>
                  <a:pt x="10264" y="1715"/>
                </a:cubicBezTo>
                <a:lnTo>
                  <a:pt x="10264" y="2406"/>
                </a:lnTo>
                <a:cubicBezTo>
                  <a:pt x="10264" y="2597"/>
                  <a:pt x="10121" y="2740"/>
                  <a:pt x="9931" y="2740"/>
                </a:cubicBezTo>
                <a:cubicBezTo>
                  <a:pt x="9740" y="2740"/>
                  <a:pt x="9598" y="2597"/>
                  <a:pt x="9598" y="2406"/>
                </a:cubicBezTo>
                <a:lnTo>
                  <a:pt x="9598" y="1715"/>
                </a:lnTo>
                <a:cubicBezTo>
                  <a:pt x="9598" y="1525"/>
                  <a:pt x="9740" y="1358"/>
                  <a:pt x="9931" y="1358"/>
                </a:cubicBezTo>
                <a:close/>
                <a:moveTo>
                  <a:pt x="1691" y="3430"/>
                </a:moveTo>
                <a:cubicBezTo>
                  <a:pt x="1882" y="3430"/>
                  <a:pt x="2048" y="3597"/>
                  <a:pt x="2048" y="3764"/>
                </a:cubicBezTo>
                <a:lnTo>
                  <a:pt x="2048" y="4478"/>
                </a:lnTo>
                <a:cubicBezTo>
                  <a:pt x="2048" y="4668"/>
                  <a:pt x="1882" y="4811"/>
                  <a:pt x="1691" y="4811"/>
                </a:cubicBezTo>
                <a:cubicBezTo>
                  <a:pt x="1501" y="4811"/>
                  <a:pt x="1358" y="4668"/>
                  <a:pt x="1358" y="4478"/>
                </a:cubicBezTo>
                <a:lnTo>
                  <a:pt x="1358" y="3764"/>
                </a:lnTo>
                <a:cubicBezTo>
                  <a:pt x="1358" y="3597"/>
                  <a:pt x="1501" y="3430"/>
                  <a:pt x="1691" y="3430"/>
                </a:cubicBezTo>
                <a:close/>
                <a:moveTo>
                  <a:pt x="5811" y="3430"/>
                </a:moveTo>
                <a:cubicBezTo>
                  <a:pt x="6002" y="3430"/>
                  <a:pt x="6168" y="3597"/>
                  <a:pt x="6168" y="3764"/>
                </a:cubicBezTo>
                <a:lnTo>
                  <a:pt x="6168" y="4478"/>
                </a:lnTo>
                <a:cubicBezTo>
                  <a:pt x="6168" y="4668"/>
                  <a:pt x="6002" y="4811"/>
                  <a:pt x="5811" y="4811"/>
                </a:cubicBezTo>
                <a:cubicBezTo>
                  <a:pt x="5621" y="4811"/>
                  <a:pt x="5478" y="4668"/>
                  <a:pt x="5478" y="4478"/>
                </a:cubicBezTo>
                <a:lnTo>
                  <a:pt x="5478" y="3764"/>
                </a:lnTo>
                <a:cubicBezTo>
                  <a:pt x="5478" y="3597"/>
                  <a:pt x="5621" y="3430"/>
                  <a:pt x="5811" y="3430"/>
                </a:cubicBezTo>
                <a:close/>
                <a:moveTo>
                  <a:pt x="9931" y="3430"/>
                </a:moveTo>
                <a:cubicBezTo>
                  <a:pt x="10121" y="3430"/>
                  <a:pt x="10264" y="3597"/>
                  <a:pt x="10264" y="3764"/>
                </a:cubicBezTo>
                <a:lnTo>
                  <a:pt x="10264" y="4478"/>
                </a:lnTo>
                <a:cubicBezTo>
                  <a:pt x="10264" y="4668"/>
                  <a:pt x="10121" y="4811"/>
                  <a:pt x="9931" y="4811"/>
                </a:cubicBezTo>
                <a:cubicBezTo>
                  <a:pt x="9740" y="4811"/>
                  <a:pt x="9598" y="4668"/>
                  <a:pt x="9598" y="4478"/>
                </a:cubicBezTo>
                <a:lnTo>
                  <a:pt x="9598" y="3764"/>
                </a:lnTo>
                <a:cubicBezTo>
                  <a:pt x="9598" y="3597"/>
                  <a:pt x="9740" y="3430"/>
                  <a:pt x="9931" y="3430"/>
                </a:cubicBezTo>
                <a:close/>
                <a:moveTo>
                  <a:pt x="1691" y="5502"/>
                </a:moveTo>
                <a:cubicBezTo>
                  <a:pt x="1882" y="5502"/>
                  <a:pt x="2048" y="5645"/>
                  <a:pt x="2048" y="5835"/>
                </a:cubicBezTo>
                <a:cubicBezTo>
                  <a:pt x="2048" y="6026"/>
                  <a:pt x="1882" y="6193"/>
                  <a:pt x="1691" y="6193"/>
                </a:cubicBezTo>
                <a:cubicBezTo>
                  <a:pt x="1501" y="6193"/>
                  <a:pt x="1358" y="6026"/>
                  <a:pt x="1358" y="5835"/>
                </a:cubicBezTo>
                <a:cubicBezTo>
                  <a:pt x="1358" y="5645"/>
                  <a:pt x="1501" y="5502"/>
                  <a:pt x="1691" y="5502"/>
                </a:cubicBezTo>
                <a:close/>
                <a:moveTo>
                  <a:pt x="5811" y="5502"/>
                </a:moveTo>
                <a:cubicBezTo>
                  <a:pt x="6002" y="5502"/>
                  <a:pt x="6168" y="5645"/>
                  <a:pt x="6168" y="5835"/>
                </a:cubicBezTo>
                <a:cubicBezTo>
                  <a:pt x="6168" y="6026"/>
                  <a:pt x="6002" y="6193"/>
                  <a:pt x="5811" y="6193"/>
                </a:cubicBezTo>
                <a:cubicBezTo>
                  <a:pt x="5621" y="6193"/>
                  <a:pt x="5478" y="6026"/>
                  <a:pt x="5478" y="5835"/>
                </a:cubicBezTo>
                <a:cubicBezTo>
                  <a:pt x="5478" y="5645"/>
                  <a:pt x="5621" y="5502"/>
                  <a:pt x="5811" y="5502"/>
                </a:cubicBezTo>
                <a:close/>
                <a:moveTo>
                  <a:pt x="9931" y="5502"/>
                </a:moveTo>
                <a:cubicBezTo>
                  <a:pt x="10121" y="5502"/>
                  <a:pt x="10264" y="5645"/>
                  <a:pt x="10264" y="5835"/>
                </a:cubicBezTo>
                <a:cubicBezTo>
                  <a:pt x="10264" y="6026"/>
                  <a:pt x="10121" y="6193"/>
                  <a:pt x="9931" y="6193"/>
                </a:cubicBezTo>
                <a:cubicBezTo>
                  <a:pt x="9740" y="6193"/>
                  <a:pt x="9598" y="6026"/>
                  <a:pt x="9598" y="5835"/>
                </a:cubicBezTo>
                <a:cubicBezTo>
                  <a:pt x="9598" y="5645"/>
                  <a:pt x="9740" y="5502"/>
                  <a:pt x="9931" y="5502"/>
                </a:cubicBezTo>
                <a:close/>
                <a:moveTo>
                  <a:pt x="4120" y="4121"/>
                </a:moveTo>
                <a:lnTo>
                  <a:pt x="4120" y="6740"/>
                </a:lnTo>
                <a:cubicBezTo>
                  <a:pt x="4120" y="7193"/>
                  <a:pt x="4477" y="7550"/>
                  <a:pt x="4906" y="7550"/>
                </a:cubicBezTo>
                <a:lnTo>
                  <a:pt x="5478" y="7550"/>
                </a:lnTo>
                <a:lnTo>
                  <a:pt x="5478" y="9669"/>
                </a:lnTo>
                <a:cubicBezTo>
                  <a:pt x="5192" y="9765"/>
                  <a:pt x="4954" y="10003"/>
                  <a:pt x="4858" y="10289"/>
                </a:cubicBezTo>
                <a:lnTo>
                  <a:pt x="2668" y="10289"/>
                </a:lnTo>
                <a:cubicBezTo>
                  <a:pt x="2572" y="10003"/>
                  <a:pt x="2334" y="9765"/>
                  <a:pt x="2048" y="9669"/>
                </a:cubicBezTo>
                <a:lnTo>
                  <a:pt x="2048" y="7550"/>
                </a:lnTo>
                <a:lnTo>
                  <a:pt x="2596" y="7550"/>
                </a:lnTo>
                <a:cubicBezTo>
                  <a:pt x="3049" y="7550"/>
                  <a:pt x="3406" y="7193"/>
                  <a:pt x="3406" y="6740"/>
                </a:cubicBezTo>
                <a:lnTo>
                  <a:pt x="3406" y="4121"/>
                </a:lnTo>
                <a:close/>
                <a:moveTo>
                  <a:pt x="8240" y="4121"/>
                </a:moveTo>
                <a:lnTo>
                  <a:pt x="8240" y="6740"/>
                </a:lnTo>
                <a:cubicBezTo>
                  <a:pt x="8240" y="7193"/>
                  <a:pt x="8597" y="7550"/>
                  <a:pt x="9026" y="7550"/>
                </a:cubicBezTo>
                <a:lnTo>
                  <a:pt x="9598" y="7550"/>
                </a:lnTo>
                <a:lnTo>
                  <a:pt x="9598" y="9669"/>
                </a:lnTo>
                <a:cubicBezTo>
                  <a:pt x="9312" y="9765"/>
                  <a:pt x="9074" y="10003"/>
                  <a:pt x="8978" y="10289"/>
                </a:cubicBezTo>
                <a:lnTo>
                  <a:pt x="6787" y="10289"/>
                </a:lnTo>
                <a:cubicBezTo>
                  <a:pt x="6668" y="10003"/>
                  <a:pt x="6454" y="9765"/>
                  <a:pt x="6168" y="9669"/>
                </a:cubicBezTo>
                <a:lnTo>
                  <a:pt x="6168" y="7550"/>
                </a:lnTo>
                <a:lnTo>
                  <a:pt x="6716" y="7550"/>
                </a:lnTo>
                <a:cubicBezTo>
                  <a:pt x="7168" y="7550"/>
                  <a:pt x="7526" y="7193"/>
                  <a:pt x="7526" y="6740"/>
                </a:cubicBezTo>
                <a:lnTo>
                  <a:pt x="7526" y="4121"/>
                </a:lnTo>
                <a:close/>
                <a:moveTo>
                  <a:pt x="810" y="1"/>
                </a:moveTo>
                <a:cubicBezTo>
                  <a:pt x="358" y="1"/>
                  <a:pt x="0" y="358"/>
                  <a:pt x="0" y="811"/>
                </a:cubicBezTo>
                <a:lnTo>
                  <a:pt x="0" y="6740"/>
                </a:lnTo>
                <a:cubicBezTo>
                  <a:pt x="0" y="7193"/>
                  <a:pt x="358" y="7550"/>
                  <a:pt x="810" y="7550"/>
                </a:cubicBezTo>
                <a:lnTo>
                  <a:pt x="1358" y="7550"/>
                </a:lnTo>
                <a:lnTo>
                  <a:pt x="1358" y="9669"/>
                </a:lnTo>
                <a:cubicBezTo>
                  <a:pt x="953" y="9789"/>
                  <a:pt x="667" y="10170"/>
                  <a:pt x="667" y="10622"/>
                </a:cubicBezTo>
                <a:cubicBezTo>
                  <a:pt x="667" y="11194"/>
                  <a:pt x="1143" y="11646"/>
                  <a:pt x="1691" y="11646"/>
                </a:cubicBezTo>
                <a:cubicBezTo>
                  <a:pt x="2144" y="11646"/>
                  <a:pt x="2525" y="11360"/>
                  <a:pt x="2668" y="10955"/>
                </a:cubicBezTo>
                <a:lnTo>
                  <a:pt x="4858" y="10955"/>
                </a:lnTo>
                <a:cubicBezTo>
                  <a:pt x="5001" y="11360"/>
                  <a:pt x="5382" y="11646"/>
                  <a:pt x="5811" y="11646"/>
                </a:cubicBezTo>
                <a:cubicBezTo>
                  <a:pt x="6264" y="11646"/>
                  <a:pt x="6645" y="11360"/>
                  <a:pt x="6787" y="10955"/>
                </a:cubicBezTo>
                <a:lnTo>
                  <a:pt x="8978" y="10955"/>
                </a:lnTo>
                <a:cubicBezTo>
                  <a:pt x="9097" y="11360"/>
                  <a:pt x="9478" y="11646"/>
                  <a:pt x="9931" y="11646"/>
                </a:cubicBezTo>
                <a:cubicBezTo>
                  <a:pt x="10503" y="11646"/>
                  <a:pt x="10955" y="11194"/>
                  <a:pt x="10955" y="10622"/>
                </a:cubicBezTo>
                <a:cubicBezTo>
                  <a:pt x="10955" y="10170"/>
                  <a:pt x="10669" y="9789"/>
                  <a:pt x="10264" y="9669"/>
                </a:cubicBezTo>
                <a:lnTo>
                  <a:pt x="10264" y="7550"/>
                </a:lnTo>
                <a:lnTo>
                  <a:pt x="10836" y="7550"/>
                </a:lnTo>
                <a:cubicBezTo>
                  <a:pt x="11288" y="7550"/>
                  <a:pt x="11646" y="7193"/>
                  <a:pt x="11646" y="6740"/>
                </a:cubicBezTo>
                <a:lnTo>
                  <a:pt x="11646" y="811"/>
                </a:lnTo>
                <a:cubicBezTo>
                  <a:pt x="11646" y="358"/>
                  <a:pt x="11288" y="1"/>
                  <a:pt x="10836" y="1"/>
                </a:cubicBezTo>
                <a:lnTo>
                  <a:pt x="9026" y="1"/>
                </a:lnTo>
                <a:cubicBezTo>
                  <a:pt x="8597" y="1"/>
                  <a:pt x="8216" y="358"/>
                  <a:pt x="8216" y="811"/>
                </a:cubicBezTo>
                <a:lnTo>
                  <a:pt x="8216" y="3430"/>
                </a:lnTo>
                <a:lnTo>
                  <a:pt x="7526" y="3430"/>
                </a:lnTo>
                <a:lnTo>
                  <a:pt x="7526" y="811"/>
                </a:lnTo>
                <a:cubicBezTo>
                  <a:pt x="7526" y="358"/>
                  <a:pt x="7168" y="1"/>
                  <a:pt x="6716" y="1"/>
                </a:cubicBezTo>
                <a:lnTo>
                  <a:pt x="4906" y="1"/>
                </a:lnTo>
                <a:cubicBezTo>
                  <a:pt x="4477" y="1"/>
                  <a:pt x="4120" y="358"/>
                  <a:pt x="4120" y="811"/>
                </a:cubicBezTo>
                <a:lnTo>
                  <a:pt x="4120" y="3430"/>
                </a:lnTo>
                <a:lnTo>
                  <a:pt x="3406" y="3430"/>
                </a:lnTo>
                <a:lnTo>
                  <a:pt x="3406" y="811"/>
                </a:lnTo>
                <a:cubicBezTo>
                  <a:pt x="3406" y="358"/>
                  <a:pt x="3049" y="1"/>
                  <a:pt x="259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9" name="Google Shape;1819;p39"/>
          <p:cNvSpPr/>
          <p:nvPr/>
        </p:nvSpPr>
        <p:spPr>
          <a:xfrm>
            <a:off x="5478450" y="4004050"/>
            <a:ext cx="2587200" cy="262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1820" name="Google Shape;1820;p39"/>
          <p:cNvSpPr/>
          <p:nvPr/>
        </p:nvSpPr>
        <p:spPr>
          <a:xfrm>
            <a:off x="5478450" y="4004050"/>
            <a:ext cx="2043900" cy="262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5" name="Google Shape;1825;p40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CENTER </a:t>
            </a:r>
            <a:r>
              <a:rPr lang="en"/>
              <a:t>BUSINESS PLAN</a:t>
            </a:r>
            <a:endParaRPr/>
          </a:p>
        </p:txBody>
      </p:sp>
      <p:grpSp>
        <p:nvGrpSpPr>
          <p:cNvPr id="1826" name="Google Shape;1826;p40"/>
          <p:cNvGrpSpPr/>
          <p:nvPr/>
        </p:nvGrpSpPr>
        <p:grpSpPr>
          <a:xfrm>
            <a:off x="2974610" y="1764707"/>
            <a:ext cx="3274485" cy="2346144"/>
            <a:chOff x="626675" y="1846865"/>
            <a:chExt cx="3702074" cy="2568865"/>
          </a:xfrm>
        </p:grpSpPr>
        <p:sp>
          <p:nvSpPr>
            <p:cNvPr id="1827" name="Google Shape;1827;p40"/>
            <p:cNvSpPr/>
            <p:nvPr/>
          </p:nvSpPr>
          <p:spPr>
            <a:xfrm>
              <a:off x="626675" y="2067523"/>
              <a:ext cx="1451128" cy="2348207"/>
            </a:xfrm>
            <a:custGeom>
              <a:avLst/>
              <a:gdLst/>
              <a:ahLst/>
              <a:cxnLst/>
              <a:rect l="l" t="t" r="r" b="b"/>
              <a:pathLst>
                <a:path w="103689" h="167789" extrusionOk="0">
                  <a:moveTo>
                    <a:pt x="13807" y="0"/>
                  </a:moveTo>
                  <a:cubicBezTo>
                    <a:pt x="11526" y="0"/>
                    <a:pt x="9194" y="921"/>
                    <a:pt x="7431" y="2357"/>
                  </a:cubicBezTo>
                  <a:cubicBezTo>
                    <a:pt x="6418" y="3183"/>
                    <a:pt x="7559" y="5231"/>
                    <a:pt x="8433" y="6203"/>
                  </a:cubicBezTo>
                  <a:cubicBezTo>
                    <a:pt x="9308" y="7175"/>
                    <a:pt x="10393" y="8259"/>
                    <a:pt x="10189" y="9549"/>
                  </a:cubicBezTo>
                  <a:cubicBezTo>
                    <a:pt x="9355" y="9975"/>
                    <a:pt x="8287" y="10084"/>
                    <a:pt x="7292" y="10084"/>
                  </a:cubicBezTo>
                  <a:cubicBezTo>
                    <a:pt x="7024" y="10084"/>
                    <a:pt x="6762" y="10076"/>
                    <a:pt x="6511" y="10065"/>
                  </a:cubicBezTo>
                  <a:cubicBezTo>
                    <a:pt x="6102" y="10046"/>
                    <a:pt x="5686" y="9992"/>
                    <a:pt x="5277" y="9992"/>
                  </a:cubicBezTo>
                  <a:cubicBezTo>
                    <a:pt x="4990" y="9992"/>
                    <a:pt x="4705" y="10019"/>
                    <a:pt x="4430" y="10104"/>
                  </a:cubicBezTo>
                  <a:cubicBezTo>
                    <a:pt x="3763" y="10310"/>
                    <a:pt x="3182" y="11034"/>
                    <a:pt x="3440" y="11683"/>
                  </a:cubicBezTo>
                  <a:cubicBezTo>
                    <a:pt x="2981" y="12481"/>
                    <a:pt x="2431" y="12899"/>
                    <a:pt x="2962" y="13650"/>
                  </a:cubicBezTo>
                  <a:cubicBezTo>
                    <a:pt x="3377" y="14235"/>
                    <a:pt x="4081" y="14716"/>
                    <a:pt x="4076" y="15434"/>
                  </a:cubicBezTo>
                  <a:cubicBezTo>
                    <a:pt x="4071" y="16003"/>
                    <a:pt x="3591" y="16462"/>
                    <a:pt x="3082" y="16719"/>
                  </a:cubicBezTo>
                  <a:cubicBezTo>
                    <a:pt x="2572" y="16973"/>
                    <a:pt x="2000" y="17102"/>
                    <a:pt x="1518" y="17408"/>
                  </a:cubicBezTo>
                  <a:cubicBezTo>
                    <a:pt x="13" y="18366"/>
                    <a:pt x="0" y="20519"/>
                    <a:pt x="159" y="22295"/>
                  </a:cubicBezTo>
                  <a:cubicBezTo>
                    <a:pt x="1133" y="23491"/>
                    <a:pt x="1285" y="25550"/>
                    <a:pt x="817" y="27017"/>
                  </a:cubicBezTo>
                  <a:cubicBezTo>
                    <a:pt x="639" y="27577"/>
                    <a:pt x="351" y="28172"/>
                    <a:pt x="552" y="28724"/>
                  </a:cubicBezTo>
                  <a:cubicBezTo>
                    <a:pt x="782" y="29356"/>
                    <a:pt x="1526" y="29605"/>
                    <a:pt x="2177" y="29773"/>
                  </a:cubicBezTo>
                  <a:cubicBezTo>
                    <a:pt x="2891" y="29958"/>
                    <a:pt x="3669" y="30130"/>
                    <a:pt x="4408" y="30130"/>
                  </a:cubicBezTo>
                  <a:cubicBezTo>
                    <a:pt x="5109" y="30130"/>
                    <a:pt x="5775" y="29975"/>
                    <a:pt x="6314" y="29528"/>
                  </a:cubicBezTo>
                  <a:cubicBezTo>
                    <a:pt x="7583" y="28478"/>
                    <a:pt x="9157" y="28121"/>
                    <a:pt x="10834" y="28121"/>
                  </a:cubicBezTo>
                  <a:cubicBezTo>
                    <a:pt x="13016" y="28121"/>
                    <a:pt x="15374" y="28725"/>
                    <a:pt x="17464" y="29196"/>
                  </a:cubicBezTo>
                  <a:cubicBezTo>
                    <a:pt x="18740" y="29482"/>
                    <a:pt x="20083" y="29952"/>
                    <a:pt x="20830" y="31028"/>
                  </a:cubicBezTo>
                  <a:cubicBezTo>
                    <a:pt x="21824" y="32461"/>
                    <a:pt x="21400" y="34451"/>
                    <a:pt x="20580" y="35993"/>
                  </a:cubicBezTo>
                  <a:cubicBezTo>
                    <a:pt x="19762" y="37533"/>
                    <a:pt x="18587" y="38903"/>
                    <a:pt x="18068" y="40567"/>
                  </a:cubicBezTo>
                  <a:cubicBezTo>
                    <a:pt x="17582" y="42129"/>
                    <a:pt x="17717" y="43806"/>
                    <a:pt x="17859" y="45436"/>
                  </a:cubicBezTo>
                  <a:cubicBezTo>
                    <a:pt x="18032" y="47441"/>
                    <a:pt x="18242" y="49554"/>
                    <a:pt x="19405" y="51198"/>
                  </a:cubicBezTo>
                  <a:cubicBezTo>
                    <a:pt x="20624" y="52922"/>
                    <a:pt x="21392" y="55494"/>
                    <a:pt x="21294" y="57601"/>
                  </a:cubicBezTo>
                  <a:cubicBezTo>
                    <a:pt x="21216" y="59294"/>
                    <a:pt x="20619" y="60958"/>
                    <a:pt x="20775" y="62645"/>
                  </a:cubicBezTo>
                  <a:cubicBezTo>
                    <a:pt x="21057" y="65704"/>
                    <a:pt x="23699" y="67999"/>
                    <a:pt x="26397" y="69471"/>
                  </a:cubicBezTo>
                  <a:cubicBezTo>
                    <a:pt x="29219" y="71013"/>
                    <a:pt x="31651" y="73637"/>
                    <a:pt x="32623" y="76701"/>
                  </a:cubicBezTo>
                  <a:cubicBezTo>
                    <a:pt x="33112" y="78241"/>
                    <a:pt x="33257" y="79868"/>
                    <a:pt x="33688" y="81425"/>
                  </a:cubicBezTo>
                  <a:cubicBezTo>
                    <a:pt x="34432" y="84119"/>
                    <a:pt x="36051" y="86565"/>
                    <a:pt x="38239" y="88307"/>
                  </a:cubicBezTo>
                  <a:cubicBezTo>
                    <a:pt x="39834" y="89575"/>
                    <a:pt x="42451" y="90023"/>
                    <a:pt x="44455" y="90388"/>
                  </a:cubicBezTo>
                  <a:cubicBezTo>
                    <a:pt x="45495" y="90578"/>
                    <a:pt x="46617" y="90728"/>
                    <a:pt x="47400" y="91437"/>
                  </a:cubicBezTo>
                  <a:cubicBezTo>
                    <a:pt x="47762" y="91764"/>
                    <a:pt x="48023" y="92187"/>
                    <a:pt x="48369" y="92530"/>
                  </a:cubicBezTo>
                  <a:cubicBezTo>
                    <a:pt x="50044" y="94188"/>
                    <a:pt x="53127" y="93507"/>
                    <a:pt x="54821" y="95145"/>
                  </a:cubicBezTo>
                  <a:cubicBezTo>
                    <a:pt x="55259" y="95566"/>
                    <a:pt x="55558" y="96107"/>
                    <a:pt x="55941" y="96579"/>
                  </a:cubicBezTo>
                  <a:cubicBezTo>
                    <a:pt x="56887" y="97736"/>
                    <a:pt x="58370" y="98428"/>
                    <a:pt x="59861" y="98428"/>
                  </a:cubicBezTo>
                  <a:cubicBezTo>
                    <a:pt x="60003" y="98428"/>
                    <a:pt x="60145" y="98421"/>
                    <a:pt x="60286" y="98409"/>
                  </a:cubicBezTo>
                  <a:lnTo>
                    <a:pt x="60286" y="98409"/>
                  </a:lnTo>
                  <a:cubicBezTo>
                    <a:pt x="59905" y="99653"/>
                    <a:pt x="61397" y="101114"/>
                    <a:pt x="60936" y="102330"/>
                  </a:cubicBezTo>
                  <a:cubicBezTo>
                    <a:pt x="60565" y="103312"/>
                    <a:pt x="59445" y="103741"/>
                    <a:pt x="58674" y="104452"/>
                  </a:cubicBezTo>
                  <a:cubicBezTo>
                    <a:pt x="57337" y="105685"/>
                    <a:pt x="57129" y="107795"/>
                    <a:pt x="57705" y="109521"/>
                  </a:cubicBezTo>
                  <a:cubicBezTo>
                    <a:pt x="58282" y="111246"/>
                    <a:pt x="59498" y="112671"/>
                    <a:pt x="60717" y="114022"/>
                  </a:cubicBezTo>
                  <a:cubicBezTo>
                    <a:pt x="62978" y="116530"/>
                    <a:pt x="65696" y="117746"/>
                    <a:pt x="68148" y="120066"/>
                  </a:cubicBezTo>
                  <a:cubicBezTo>
                    <a:pt x="70420" y="122216"/>
                    <a:pt x="70937" y="125696"/>
                    <a:pt x="70438" y="128784"/>
                  </a:cubicBezTo>
                  <a:cubicBezTo>
                    <a:pt x="69938" y="131872"/>
                    <a:pt x="68585" y="134744"/>
                    <a:pt x="67620" y="137718"/>
                  </a:cubicBezTo>
                  <a:cubicBezTo>
                    <a:pt x="65814" y="143276"/>
                    <a:pt x="65376" y="149382"/>
                    <a:pt x="67102" y="154963"/>
                  </a:cubicBezTo>
                  <a:cubicBezTo>
                    <a:pt x="68828" y="160546"/>
                    <a:pt x="72869" y="165522"/>
                    <a:pt x="78283" y="167717"/>
                  </a:cubicBezTo>
                  <a:cubicBezTo>
                    <a:pt x="78404" y="167766"/>
                    <a:pt x="78530" y="167788"/>
                    <a:pt x="78658" y="167788"/>
                  </a:cubicBezTo>
                  <a:cubicBezTo>
                    <a:pt x="79167" y="167788"/>
                    <a:pt x="79705" y="167444"/>
                    <a:pt x="80056" y="167066"/>
                  </a:cubicBezTo>
                  <a:cubicBezTo>
                    <a:pt x="80495" y="166591"/>
                    <a:pt x="80589" y="165833"/>
                    <a:pt x="80281" y="165265"/>
                  </a:cubicBezTo>
                  <a:cubicBezTo>
                    <a:pt x="79304" y="163467"/>
                    <a:pt x="77566" y="161932"/>
                    <a:pt x="76298" y="160326"/>
                  </a:cubicBezTo>
                  <a:cubicBezTo>
                    <a:pt x="75898" y="159821"/>
                    <a:pt x="75478" y="159248"/>
                    <a:pt x="75530" y="158607"/>
                  </a:cubicBezTo>
                  <a:cubicBezTo>
                    <a:pt x="75589" y="157886"/>
                    <a:pt x="76208" y="157367"/>
                    <a:pt x="76666" y="156807"/>
                  </a:cubicBezTo>
                  <a:cubicBezTo>
                    <a:pt x="77361" y="155947"/>
                    <a:pt x="77729" y="154867"/>
                    <a:pt x="77704" y="153762"/>
                  </a:cubicBezTo>
                  <a:cubicBezTo>
                    <a:pt x="77674" y="152733"/>
                    <a:pt x="77075" y="151726"/>
                    <a:pt x="77111" y="150697"/>
                  </a:cubicBezTo>
                  <a:cubicBezTo>
                    <a:pt x="77146" y="149667"/>
                    <a:pt x="77701" y="148583"/>
                    <a:pt x="78676" y="148251"/>
                  </a:cubicBezTo>
                  <a:cubicBezTo>
                    <a:pt x="79120" y="148100"/>
                    <a:pt x="79614" y="148115"/>
                    <a:pt x="80042" y="147926"/>
                  </a:cubicBezTo>
                  <a:cubicBezTo>
                    <a:pt x="81453" y="147303"/>
                    <a:pt x="81228" y="145153"/>
                    <a:pt x="82249" y="143996"/>
                  </a:cubicBezTo>
                  <a:cubicBezTo>
                    <a:pt x="82722" y="143460"/>
                    <a:pt x="83419" y="143193"/>
                    <a:pt x="84064" y="142883"/>
                  </a:cubicBezTo>
                  <a:cubicBezTo>
                    <a:pt x="86792" y="141571"/>
                    <a:pt x="89035" y="138972"/>
                    <a:pt x="89283" y="135957"/>
                  </a:cubicBezTo>
                  <a:cubicBezTo>
                    <a:pt x="89483" y="133544"/>
                    <a:pt x="88605" y="130615"/>
                    <a:pt x="90438" y="129034"/>
                  </a:cubicBezTo>
                  <a:cubicBezTo>
                    <a:pt x="91238" y="128344"/>
                    <a:pt x="92244" y="128199"/>
                    <a:pt x="93314" y="128199"/>
                  </a:cubicBezTo>
                  <a:cubicBezTo>
                    <a:pt x="94087" y="128199"/>
                    <a:pt x="94894" y="128275"/>
                    <a:pt x="95682" y="128275"/>
                  </a:cubicBezTo>
                  <a:cubicBezTo>
                    <a:pt x="96098" y="128275"/>
                    <a:pt x="96509" y="128254"/>
                    <a:pt x="96908" y="128189"/>
                  </a:cubicBezTo>
                  <a:cubicBezTo>
                    <a:pt x="97800" y="128044"/>
                    <a:pt x="98396" y="127214"/>
                    <a:pt x="98814" y="126412"/>
                  </a:cubicBezTo>
                  <a:cubicBezTo>
                    <a:pt x="99231" y="125609"/>
                    <a:pt x="99280" y="124658"/>
                    <a:pt x="99129" y="123766"/>
                  </a:cubicBezTo>
                  <a:cubicBezTo>
                    <a:pt x="98945" y="122668"/>
                    <a:pt x="98473" y="121597"/>
                    <a:pt x="98577" y="120489"/>
                  </a:cubicBezTo>
                  <a:cubicBezTo>
                    <a:pt x="98723" y="118930"/>
                    <a:pt x="99942" y="117730"/>
                    <a:pt x="100886" y="116480"/>
                  </a:cubicBezTo>
                  <a:cubicBezTo>
                    <a:pt x="102003" y="114998"/>
                    <a:pt x="102797" y="113297"/>
                    <a:pt x="103214" y="111488"/>
                  </a:cubicBezTo>
                  <a:cubicBezTo>
                    <a:pt x="103689" y="109429"/>
                    <a:pt x="102371" y="106997"/>
                    <a:pt x="100524" y="105970"/>
                  </a:cubicBezTo>
                  <a:cubicBezTo>
                    <a:pt x="98677" y="104943"/>
                    <a:pt x="96462" y="104915"/>
                    <a:pt x="94350" y="104853"/>
                  </a:cubicBezTo>
                  <a:cubicBezTo>
                    <a:pt x="92237" y="104794"/>
                    <a:pt x="89999" y="104633"/>
                    <a:pt x="88273" y="103414"/>
                  </a:cubicBezTo>
                  <a:cubicBezTo>
                    <a:pt x="86692" y="102296"/>
                    <a:pt x="85799" y="100469"/>
                    <a:pt x="84550" y="98991"/>
                  </a:cubicBezTo>
                  <a:cubicBezTo>
                    <a:pt x="82441" y="96497"/>
                    <a:pt x="79375" y="95057"/>
                    <a:pt x="76410" y="93690"/>
                  </a:cubicBezTo>
                  <a:cubicBezTo>
                    <a:pt x="75559" y="93298"/>
                    <a:pt x="74630" y="92901"/>
                    <a:pt x="73720" y="92901"/>
                  </a:cubicBezTo>
                  <a:cubicBezTo>
                    <a:pt x="73431" y="92901"/>
                    <a:pt x="73144" y="92941"/>
                    <a:pt x="72862" y="93034"/>
                  </a:cubicBezTo>
                  <a:cubicBezTo>
                    <a:pt x="72400" y="93185"/>
                    <a:pt x="71985" y="93473"/>
                    <a:pt x="71508" y="93564"/>
                  </a:cubicBezTo>
                  <a:cubicBezTo>
                    <a:pt x="71390" y="93586"/>
                    <a:pt x="71274" y="93597"/>
                    <a:pt x="71159" y="93597"/>
                  </a:cubicBezTo>
                  <a:cubicBezTo>
                    <a:pt x="70006" y="93597"/>
                    <a:pt x="69033" y="92520"/>
                    <a:pt x="67966" y="91944"/>
                  </a:cubicBezTo>
                  <a:cubicBezTo>
                    <a:pt x="67424" y="91651"/>
                    <a:pt x="66830" y="91518"/>
                    <a:pt x="66231" y="91518"/>
                  </a:cubicBezTo>
                  <a:cubicBezTo>
                    <a:pt x="64138" y="91518"/>
                    <a:pt x="61986" y="93147"/>
                    <a:pt x="61817" y="95293"/>
                  </a:cubicBezTo>
                  <a:cubicBezTo>
                    <a:pt x="61476" y="95410"/>
                    <a:pt x="61056" y="95468"/>
                    <a:pt x="60611" y="95468"/>
                  </a:cubicBezTo>
                  <a:cubicBezTo>
                    <a:pt x="59413" y="95468"/>
                    <a:pt x="58031" y="95047"/>
                    <a:pt x="57510" y="94228"/>
                  </a:cubicBezTo>
                  <a:cubicBezTo>
                    <a:pt x="56995" y="93419"/>
                    <a:pt x="56789" y="92287"/>
                    <a:pt x="55904" y="91918"/>
                  </a:cubicBezTo>
                  <a:cubicBezTo>
                    <a:pt x="55432" y="91722"/>
                    <a:pt x="54840" y="91796"/>
                    <a:pt x="54455" y="91458"/>
                  </a:cubicBezTo>
                  <a:cubicBezTo>
                    <a:pt x="53818" y="90898"/>
                    <a:pt x="54313" y="89881"/>
                    <a:pt x="54428" y="89040"/>
                  </a:cubicBezTo>
                  <a:cubicBezTo>
                    <a:pt x="54609" y="87696"/>
                    <a:pt x="53607" y="86419"/>
                    <a:pt x="52383" y="85834"/>
                  </a:cubicBezTo>
                  <a:cubicBezTo>
                    <a:pt x="51161" y="85249"/>
                    <a:pt x="49761" y="85202"/>
                    <a:pt x="48407" y="85159"/>
                  </a:cubicBezTo>
                  <a:cubicBezTo>
                    <a:pt x="47051" y="85115"/>
                    <a:pt x="45649" y="85054"/>
                    <a:pt x="44436" y="84447"/>
                  </a:cubicBezTo>
                  <a:cubicBezTo>
                    <a:pt x="42077" y="83264"/>
                    <a:pt x="41111" y="80063"/>
                    <a:pt x="42146" y="77635"/>
                  </a:cubicBezTo>
                  <a:cubicBezTo>
                    <a:pt x="43156" y="75267"/>
                    <a:pt x="45760" y="73783"/>
                    <a:pt x="48337" y="73783"/>
                  </a:cubicBezTo>
                  <a:cubicBezTo>
                    <a:pt x="48401" y="73783"/>
                    <a:pt x="48464" y="73784"/>
                    <a:pt x="48528" y="73786"/>
                  </a:cubicBezTo>
                  <a:cubicBezTo>
                    <a:pt x="51112" y="73862"/>
                    <a:pt x="53842" y="75749"/>
                    <a:pt x="53870" y="78335"/>
                  </a:cubicBezTo>
                  <a:cubicBezTo>
                    <a:pt x="53875" y="78746"/>
                    <a:pt x="54287" y="78928"/>
                    <a:pt x="54735" y="78928"/>
                  </a:cubicBezTo>
                  <a:cubicBezTo>
                    <a:pt x="55004" y="78928"/>
                    <a:pt x="55285" y="78863"/>
                    <a:pt x="55498" y="78741"/>
                  </a:cubicBezTo>
                  <a:cubicBezTo>
                    <a:pt x="56067" y="78416"/>
                    <a:pt x="56365" y="77760"/>
                    <a:pt x="56505" y="77119"/>
                  </a:cubicBezTo>
                  <a:cubicBezTo>
                    <a:pt x="56645" y="76478"/>
                    <a:pt x="56664" y="75812"/>
                    <a:pt x="56860" y="75186"/>
                  </a:cubicBezTo>
                  <a:cubicBezTo>
                    <a:pt x="57310" y="73749"/>
                    <a:pt x="58757" y="72690"/>
                    <a:pt x="60261" y="72690"/>
                  </a:cubicBezTo>
                  <a:cubicBezTo>
                    <a:pt x="60273" y="72690"/>
                    <a:pt x="60285" y="72690"/>
                    <a:pt x="60297" y="72690"/>
                  </a:cubicBezTo>
                  <a:cubicBezTo>
                    <a:pt x="60306" y="72690"/>
                    <a:pt x="60314" y="72690"/>
                    <a:pt x="60323" y="72690"/>
                  </a:cubicBezTo>
                  <a:cubicBezTo>
                    <a:pt x="61893" y="72690"/>
                    <a:pt x="62998" y="71122"/>
                    <a:pt x="64116" y="70013"/>
                  </a:cubicBezTo>
                  <a:cubicBezTo>
                    <a:pt x="65241" y="68896"/>
                    <a:pt x="65913" y="67214"/>
                    <a:pt x="65469" y="65693"/>
                  </a:cubicBezTo>
                  <a:cubicBezTo>
                    <a:pt x="65229" y="64873"/>
                    <a:pt x="64683" y="64046"/>
                    <a:pt x="64956" y="63238"/>
                  </a:cubicBezTo>
                  <a:cubicBezTo>
                    <a:pt x="65170" y="62604"/>
                    <a:pt x="65822" y="62237"/>
                    <a:pt x="66438" y="61978"/>
                  </a:cubicBezTo>
                  <a:cubicBezTo>
                    <a:pt x="67992" y="61328"/>
                    <a:pt x="69657" y="60995"/>
                    <a:pt x="71338" y="60995"/>
                  </a:cubicBezTo>
                  <a:cubicBezTo>
                    <a:pt x="71514" y="60995"/>
                    <a:pt x="71689" y="60998"/>
                    <a:pt x="71865" y="61005"/>
                  </a:cubicBezTo>
                  <a:cubicBezTo>
                    <a:pt x="71916" y="61008"/>
                    <a:pt x="71966" y="61009"/>
                    <a:pt x="72016" y="61009"/>
                  </a:cubicBezTo>
                  <a:cubicBezTo>
                    <a:pt x="73530" y="61009"/>
                    <a:pt x="74333" y="60016"/>
                    <a:pt x="75129" y="58671"/>
                  </a:cubicBezTo>
                  <a:cubicBezTo>
                    <a:pt x="75724" y="57667"/>
                    <a:pt x="75988" y="56400"/>
                    <a:pt x="76935" y="55719"/>
                  </a:cubicBezTo>
                  <a:cubicBezTo>
                    <a:pt x="77461" y="55341"/>
                    <a:pt x="78061" y="55227"/>
                    <a:pt x="78697" y="55227"/>
                  </a:cubicBezTo>
                  <a:cubicBezTo>
                    <a:pt x="79669" y="55227"/>
                    <a:pt x="80723" y="55493"/>
                    <a:pt x="81724" y="55493"/>
                  </a:cubicBezTo>
                  <a:cubicBezTo>
                    <a:pt x="81835" y="55493"/>
                    <a:pt x="81945" y="55490"/>
                    <a:pt x="82055" y="55483"/>
                  </a:cubicBezTo>
                  <a:cubicBezTo>
                    <a:pt x="84597" y="55311"/>
                    <a:pt x="86582" y="52458"/>
                    <a:pt x="85860" y="50015"/>
                  </a:cubicBezTo>
                  <a:cubicBezTo>
                    <a:pt x="85517" y="48852"/>
                    <a:pt x="84704" y="47901"/>
                    <a:pt x="84043" y="46884"/>
                  </a:cubicBezTo>
                  <a:cubicBezTo>
                    <a:pt x="83131" y="45481"/>
                    <a:pt x="82492" y="43918"/>
                    <a:pt x="82159" y="42277"/>
                  </a:cubicBezTo>
                  <a:cubicBezTo>
                    <a:pt x="81854" y="40773"/>
                    <a:pt x="81767" y="39118"/>
                    <a:pt x="80776" y="37947"/>
                  </a:cubicBezTo>
                  <a:cubicBezTo>
                    <a:pt x="79227" y="38020"/>
                    <a:pt x="77350" y="37975"/>
                    <a:pt x="75971" y="38686"/>
                  </a:cubicBezTo>
                  <a:cubicBezTo>
                    <a:pt x="75699" y="37108"/>
                    <a:pt x="75398" y="35461"/>
                    <a:pt x="74423" y="34192"/>
                  </a:cubicBezTo>
                  <a:cubicBezTo>
                    <a:pt x="73732" y="33291"/>
                    <a:pt x="72587" y="32657"/>
                    <a:pt x="71488" y="32657"/>
                  </a:cubicBezTo>
                  <a:cubicBezTo>
                    <a:pt x="71039" y="32657"/>
                    <a:pt x="70597" y="32763"/>
                    <a:pt x="70198" y="32999"/>
                  </a:cubicBezTo>
                  <a:cubicBezTo>
                    <a:pt x="68851" y="33794"/>
                    <a:pt x="68559" y="35642"/>
                    <a:pt x="68807" y="37187"/>
                  </a:cubicBezTo>
                  <a:cubicBezTo>
                    <a:pt x="69057" y="38731"/>
                    <a:pt x="69698" y="40227"/>
                    <a:pt x="69655" y="41791"/>
                  </a:cubicBezTo>
                  <a:cubicBezTo>
                    <a:pt x="69615" y="43336"/>
                    <a:pt x="68552" y="45042"/>
                    <a:pt x="67017" y="45042"/>
                  </a:cubicBezTo>
                  <a:cubicBezTo>
                    <a:pt x="66998" y="45042"/>
                    <a:pt x="66979" y="45041"/>
                    <a:pt x="66960" y="45041"/>
                  </a:cubicBezTo>
                  <a:cubicBezTo>
                    <a:pt x="66146" y="45019"/>
                    <a:pt x="65416" y="44522"/>
                    <a:pt x="64843" y="43941"/>
                  </a:cubicBezTo>
                  <a:cubicBezTo>
                    <a:pt x="64022" y="43112"/>
                    <a:pt x="63372" y="42052"/>
                    <a:pt x="62317" y="41553"/>
                  </a:cubicBezTo>
                  <a:cubicBezTo>
                    <a:pt x="61507" y="41171"/>
                    <a:pt x="60577" y="41179"/>
                    <a:pt x="59704" y="40982"/>
                  </a:cubicBezTo>
                  <a:cubicBezTo>
                    <a:pt x="56728" y="40316"/>
                    <a:pt x="54688" y="36902"/>
                    <a:pt x="55510" y="33965"/>
                  </a:cubicBezTo>
                  <a:cubicBezTo>
                    <a:pt x="56182" y="31564"/>
                    <a:pt x="58657" y="29882"/>
                    <a:pt x="61117" y="29882"/>
                  </a:cubicBezTo>
                  <a:cubicBezTo>
                    <a:pt x="61664" y="29882"/>
                    <a:pt x="62211" y="29966"/>
                    <a:pt x="62737" y="30143"/>
                  </a:cubicBezTo>
                  <a:cubicBezTo>
                    <a:pt x="66237" y="28861"/>
                    <a:pt x="67660" y="24447"/>
                    <a:pt x="66265" y="20991"/>
                  </a:cubicBezTo>
                  <a:cubicBezTo>
                    <a:pt x="64868" y="17535"/>
                    <a:pt x="61115" y="15389"/>
                    <a:pt x="57392" y="15226"/>
                  </a:cubicBezTo>
                  <a:cubicBezTo>
                    <a:pt x="56302" y="15179"/>
                    <a:pt x="55191" y="15275"/>
                    <a:pt x="54134" y="15007"/>
                  </a:cubicBezTo>
                  <a:cubicBezTo>
                    <a:pt x="51145" y="14251"/>
                    <a:pt x="49582" y="10965"/>
                    <a:pt x="46980" y="9310"/>
                  </a:cubicBezTo>
                  <a:cubicBezTo>
                    <a:pt x="46287" y="8869"/>
                    <a:pt x="45224" y="8778"/>
                    <a:pt x="44079" y="8778"/>
                  </a:cubicBezTo>
                  <a:cubicBezTo>
                    <a:pt x="43277" y="8778"/>
                    <a:pt x="42435" y="8823"/>
                    <a:pt x="41651" y="8823"/>
                  </a:cubicBezTo>
                  <a:cubicBezTo>
                    <a:pt x="40795" y="8823"/>
                    <a:pt x="40007" y="8769"/>
                    <a:pt x="39418" y="8547"/>
                  </a:cubicBezTo>
                  <a:cubicBezTo>
                    <a:pt x="38499" y="8200"/>
                    <a:pt x="37525" y="8023"/>
                    <a:pt x="36546" y="8023"/>
                  </a:cubicBezTo>
                  <a:cubicBezTo>
                    <a:pt x="36275" y="8023"/>
                    <a:pt x="36003" y="8037"/>
                    <a:pt x="35731" y="8064"/>
                  </a:cubicBezTo>
                  <a:cubicBezTo>
                    <a:pt x="34635" y="9104"/>
                    <a:pt x="32585" y="9398"/>
                    <a:pt x="31077" y="9499"/>
                  </a:cubicBezTo>
                  <a:cubicBezTo>
                    <a:pt x="29526" y="7990"/>
                    <a:pt x="27655" y="6585"/>
                    <a:pt x="25725" y="5605"/>
                  </a:cubicBezTo>
                  <a:cubicBezTo>
                    <a:pt x="24435" y="4951"/>
                    <a:pt x="22930" y="4260"/>
                    <a:pt x="22532" y="2870"/>
                  </a:cubicBezTo>
                  <a:cubicBezTo>
                    <a:pt x="22012" y="1053"/>
                    <a:pt x="19376" y="125"/>
                    <a:pt x="17200" y="125"/>
                  </a:cubicBezTo>
                  <a:cubicBezTo>
                    <a:pt x="16716" y="125"/>
                    <a:pt x="16254" y="171"/>
                    <a:pt x="15844" y="263"/>
                  </a:cubicBezTo>
                  <a:cubicBezTo>
                    <a:pt x="15181" y="84"/>
                    <a:pt x="14496" y="0"/>
                    <a:pt x="138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40"/>
            <p:cNvSpPr/>
            <p:nvPr/>
          </p:nvSpPr>
          <p:spPr>
            <a:xfrm>
              <a:off x="1821722" y="1846865"/>
              <a:ext cx="569303" cy="648528"/>
            </a:xfrm>
            <a:custGeom>
              <a:avLst/>
              <a:gdLst/>
              <a:ahLst/>
              <a:cxnLst/>
              <a:rect l="l" t="t" r="r" b="b"/>
              <a:pathLst>
                <a:path w="40679" h="46340" extrusionOk="0">
                  <a:moveTo>
                    <a:pt x="15780" y="0"/>
                  </a:moveTo>
                  <a:cubicBezTo>
                    <a:pt x="14989" y="0"/>
                    <a:pt x="14213" y="109"/>
                    <a:pt x="13470" y="421"/>
                  </a:cubicBezTo>
                  <a:cubicBezTo>
                    <a:pt x="9879" y="1928"/>
                    <a:pt x="10933" y="5468"/>
                    <a:pt x="8580" y="7572"/>
                  </a:cubicBezTo>
                  <a:cubicBezTo>
                    <a:pt x="6546" y="9390"/>
                    <a:pt x="2788" y="7963"/>
                    <a:pt x="1150" y="10460"/>
                  </a:cubicBezTo>
                  <a:cubicBezTo>
                    <a:pt x="0" y="12215"/>
                    <a:pt x="1289" y="14606"/>
                    <a:pt x="2962" y="15871"/>
                  </a:cubicBezTo>
                  <a:cubicBezTo>
                    <a:pt x="4636" y="17135"/>
                    <a:pt x="6731" y="17894"/>
                    <a:pt x="8056" y="19522"/>
                  </a:cubicBezTo>
                  <a:cubicBezTo>
                    <a:pt x="10183" y="22136"/>
                    <a:pt x="9577" y="26004"/>
                    <a:pt x="8413" y="29169"/>
                  </a:cubicBezTo>
                  <a:cubicBezTo>
                    <a:pt x="7247" y="32332"/>
                    <a:pt x="5603" y="35532"/>
                    <a:pt x="6005" y="38881"/>
                  </a:cubicBezTo>
                  <a:cubicBezTo>
                    <a:pt x="6193" y="40459"/>
                    <a:pt x="6837" y="41956"/>
                    <a:pt x="7675" y="43307"/>
                  </a:cubicBezTo>
                  <a:cubicBezTo>
                    <a:pt x="8488" y="44615"/>
                    <a:pt x="9597" y="45873"/>
                    <a:pt x="11095" y="46235"/>
                  </a:cubicBezTo>
                  <a:cubicBezTo>
                    <a:pt x="11391" y="46306"/>
                    <a:pt x="11688" y="46339"/>
                    <a:pt x="11983" y="46339"/>
                  </a:cubicBezTo>
                  <a:cubicBezTo>
                    <a:pt x="13586" y="46339"/>
                    <a:pt x="15150" y="45367"/>
                    <a:pt x="16368" y="44250"/>
                  </a:cubicBezTo>
                  <a:cubicBezTo>
                    <a:pt x="17812" y="42927"/>
                    <a:pt x="19065" y="41325"/>
                    <a:pt x="20822" y="40465"/>
                  </a:cubicBezTo>
                  <a:cubicBezTo>
                    <a:pt x="23353" y="39224"/>
                    <a:pt x="26610" y="39686"/>
                    <a:pt x="28815" y="37929"/>
                  </a:cubicBezTo>
                  <a:cubicBezTo>
                    <a:pt x="31544" y="35754"/>
                    <a:pt x="31140" y="31606"/>
                    <a:pt x="31890" y="28199"/>
                  </a:cubicBezTo>
                  <a:cubicBezTo>
                    <a:pt x="33150" y="22476"/>
                    <a:pt x="38102" y="18249"/>
                    <a:pt x="40038" y="12718"/>
                  </a:cubicBezTo>
                  <a:cubicBezTo>
                    <a:pt x="40418" y="11636"/>
                    <a:pt x="40679" y="10499"/>
                    <a:pt x="40652" y="9352"/>
                  </a:cubicBezTo>
                  <a:cubicBezTo>
                    <a:pt x="40569" y="5649"/>
                    <a:pt x="37449" y="2571"/>
                    <a:pt x="33956" y="1339"/>
                  </a:cubicBezTo>
                  <a:cubicBezTo>
                    <a:pt x="31938" y="627"/>
                    <a:pt x="29911" y="457"/>
                    <a:pt x="27871" y="457"/>
                  </a:cubicBezTo>
                  <a:cubicBezTo>
                    <a:pt x="26007" y="457"/>
                    <a:pt x="24132" y="599"/>
                    <a:pt x="22245" y="599"/>
                  </a:cubicBezTo>
                  <a:cubicBezTo>
                    <a:pt x="21785" y="599"/>
                    <a:pt x="21325" y="591"/>
                    <a:pt x="20863" y="570"/>
                  </a:cubicBezTo>
                  <a:cubicBezTo>
                    <a:pt x="19225" y="496"/>
                    <a:pt x="17470" y="0"/>
                    <a:pt x="157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40"/>
            <p:cNvSpPr/>
            <p:nvPr/>
          </p:nvSpPr>
          <p:spPr>
            <a:xfrm>
              <a:off x="2053526" y="1991874"/>
              <a:ext cx="2275223" cy="1961525"/>
            </a:xfrm>
            <a:custGeom>
              <a:avLst/>
              <a:gdLst/>
              <a:ahLst/>
              <a:cxnLst/>
              <a:rect l="l" t="t" r="r" b="b"/>
              <a:pathLst>
                <a:path w="162574" h="140159" extrusionOk="0">
                  <a:moveTo>
                    <a:pt x="149391" y="0"/>
                  </a:moveTo>
                  <a:cubicBezTo>
                    <a:pt x="148360" y="0"/>
                    <a:pt x="147330" y="156"/>
                    <a:pt x="146349" y="477"/>
                  </a:cubicBezTo>
                  <a:cubicBezTo>
                    <a:pt x="145329" y="812"/>
                    <a:pt x="144363" y="1309"/>
                    <a:pt x="143326" y="1583"/>
                  </a:cubicBezTo>
                  <a:cubicBezTo>
                    <a:pt x="142494" y="1801"/>
                    <a:pt x="141638" y="1870"/>
                    <a:pt x="140776" y="1870"/>
                  </a:cubicBezTo>
                  <a:cubicBezTo>
                    <a:pt x="140050" y="1870"/>
                    <a:pt x="139319" y="1821"/>
                    <a:pt x="138596" y="1772"/>
                  </a:cubicBezTo>
                  <a:lnTo>
                    <a:pt x="130106" y="1191"/>
                  </a:lnTo>
                  <a:cubicBezTo>
                    <a:pt x="129237" y="1132"/>
                    <a:pt x="128350" y="1076"/>
                    <a:pt x="127469" y="1076"/>
                  </a:cubicBezTo>
                  <a:cubicBezTo>
                    <a:pt x="125783" y="1076"/>
                    <a:pt x="124119" y="1281"/>
                    <a:pt x="122644" y="2056"/>
                  </a:cubicBezTo>
                  <a:cubicBezTo>
                    <a:pt x="119360" y="3782"/>
                    <a:pt x="117499" y="8084"/>
                    <a:pt x="113816" y="8529"/>
                  </a:cubicBezTo>
                  <a:cubicBezTo>
                    <a:pt x="113611" y="8554"/>
                    <a:pt x="113408" y="8566"/>
                    <a:pt x="113207" y="8566"/>
                  </a:cubicBezTo>
                  <a:cubicBezTo>
                    <a:pt x="110853" y="8566"/>
                    <a:pt x="108715" y="6973"/>
                    <a:pt x="106473" y="6087"/>
                  </a:cubicBezTo>
                  <a:cubicBezTo>
                    <a:pt x="105100" y="5543"/>
                    <a:pt x="103627" y="5279"/>
                    <a:pt x="102152" y="5279"/>
                  </a:cubicBezTo>
                  <a:cubicBezTo>
                    <a:pt x="99404" y="5279"/>
                    <a:pt x="96647" y="6196"/>
                    <a:pt x="94512" y="7933"/>
                  </a:cubicBezTo>
                  <a:cubicBezTo>
                    <a:pt x="93279" y="7304"/>
                    <a:pt x="93660" y="5468"/>
                    <a:pt x="93225" y="4153"/>
                  </a:cubicBezTo>
                  <a:cubicBezTo>
                    <a:pt x="92771" y="2782"/>
                    <a:pt x="91297" y="1954"/>
                    <a:pt x="89858" y="1828"/>
                  </a:cubicBezTo>
                  <a:cubicBezTo>
                    <a:pt x="89687" y="1813"/>
                    <a:pt x="89517" y="1806"/>
                    <a:pt x="89348" y="1806"/>
                  </a:cubicBezTo>
                  <a:cubicBezTo>
                    <a:pt x="88082" y="1806"/>
                    <a:pt x="86834" y="2194"/>
                    <a:pt x="85623" y="2590"/>
                  </a:cubicBezTo>
                  <a:cubicBezTo>
                    <a:pt x="82664" y="3556"/>
                    <a:pt x="79224" y="5204"/>
                    <a:pt x="78950" y="8303"/>
                  </a:cubicBezTo>
                  <a:cubicBezTo>
                    <a:pt x="78873" y="9176"/>
                    <a:pt x="79068" y="10104"/>
                    <a:pt x="78702" y="10900"/>
                  </a:cubicBezTo>
                  <a:cubicBezTo>
                    <a:pt x="78178" y="12033"/>
                    <a:pt x="76762" y="12408"/>
                    <a:pt x="75881" y="13291"/>
                  </a:cubicBezTo>
                  <a:cubicBezTo>
                    <a:pt x="74831" y="14345"/>
                    <a:pt x="74664" y="15971"/>
                    <a:pt x="74621" y="17458"/>
                  </a:cubicBezTo>
                  <a:cubicBezTo>
                    <a:pt x="74577" y="18944"/>
                    <a:pt x="74563" y="20541"/>
                    <a:pt x="73703" y="21754"/>
                  </a:cubicBezTo>
                  <a:cubicBezTo>
                    <a:pt x="73148" y="22537"/>
                    <a:pt x="71069" y="23068"/>
                    <a:pt x="69376" y="23068"/>
                  </a:cubicBezTo>
                  <a:cubicBezTo>
                    <a:pt x="68445" y="23068"/>
                    <a:pt x="67630" y="22907"/>
                    <a:pt x="67252" y="22539"/>
                  </a:cubicBezTo>
                  <a:cubicBezTo>
                    <a:pt x="66636" y="21940"/>
                    <a:pt x="65905" y="21693"/>
                    <a:pt x="65124" y="21693"/>
                  </a:cubicBezTo>
                  <a:cubicBezTo>
                    <a:pt x="63293" y="21693"/>
                    <a:pt x="61194" y="23048"/>
                    <a:pt x="59696" y="24392"/>
                  </a:cubicBezTo>
                  <a:lnTo>
                    <a:pt x="53326" y="30110"/>
                  </a:lnTo>
                  <a:cubicBezTo>
                    <a:pt x="51731" y="31541"/>
                    <a:pt x="50013" y="33034"/>
                    <a:pt x="47899" y="33389"/>
                  </a:cubicBezTo>
                  <a:cubicBezTo>
                    <a:pt x="47672" y="33427"/>
                    <a:pt x="47440" y="33446"/>
                    <a:pt x="47206" y="33446"/>
                  </a:cubicBezTo>
                  <a:cubicBezTo>
                    <a:pt x="45267" y="33446"/>
                    <a:pt x="43232" y="32171"/>
                    <a:pt x="43155" y="30259"/>
                  </a:cubicBezTo>
                  <a:cubicBezTo>
                    <a:pt x="43563" y="29875"/>
                    <a:pt x="44085" y="29761"/>
                    <a:pt x="44655" y="29761"/>
                  </a:cubicBezTo>
                  <a:cubicBezTo>
                    <a:pt x="45498" y="29761"/>
                    <a:pt x="46445" y="30012"/>
                    <a:pt x="47276" y="30012"/>
                  </a:cubicBezTo>
                  <a:cubicBezTo>
                    <a:pt x="47872" y="30012"/>
                    <a:pt x="48409" y="29883"/>
                    <a:pt x="48805" y="29438"/>
                  </a:cubicBezTo>
                  <a:cubicBezTo>
                    <a:pt x="49977" y="28121"/>
                    <a:pt x="48243" y="26238"/>
                    <a:pt x="46718" y="25356"/>
                  </a:cubicBezTo>
                  <a:cubicBezTo>
                    <a:pt x="43929" y="23744"/>
                    <a:pt x="41047" y="22101"/>
                    <a:pt x="37854" y="21667"/>
                  </a:cubicBezTo>
                  <a:cubicBezTo>
                    <a:pt x="37395" y="21605"/>
                    <a:pt x="36928" y="21573"/>
                    <a:pt x="36459" y="21573"/>
                  </a:cubicBezTo>
                  <a:cubicBezTo>
                    <a:pt x="33662" y="21573"/>
                    <a:pt x="30804" y="22696"/>
                    <a:pt x="29384" y="25062"/>
                  </a:cubicBezTo>
                  <a:cubicBezTo>
                    <a:pt x="27966" y="27426"/>
                    <a:pt x="28225" y="30512"/>
                    <a:pt x="26820" y="32884"/>
                  </a:cubicBezTo>
                  <a:cubicBezTo>
                    <a:pt x="25941" y="34369"/>
                    <a:pt x="24491" y="35431"/>
                    <a:pt x="23493" y="36839"/>
                  </a:cubicBezTo>
                  <a:cubicBezTo>
                    <a:pt x="22495" y="38247"/>
                    <a:pt x="22067" y="40372"/>
                    <a:pt x="23291" y="41591"/>
                  </a:cubicBezTo>
                  <a:cubicBezTo>
                    <a:pt x="24277" y="42574"/>
                    <a:pt x="25957" y="42576"/>
                    <a:pt x="26934" y="43568"/>
                  </a:cubicBezTo>
                  <a:cubicBezTo>
                    <a:pt x="27686" y="44334"/>
                    <a:pt x="27942" y="45612"/>
                    <a:pt x="28928" y="46032"/>
                  </a:cubicBezTo>
                  <a:cubicBezTo>
                    <a:pt x="29116" y="46112"/>
                    <a:pt x="29308" y="46149"/>
                    <a:pt x="29499" y="46149"/>
                  </a:cubicBezTo>
                  <a:cubicBezTo>
                    <a:pt x="30453" y="46149"/>
                    <a:pt x="31375" y="45228"/>
                    <a:pt x="31599" y="44232"/>
                  </a:cubicBezTo>
                  <a:cubicBezTo>
                    <a:pt x="31870" y="43035"/>
                    <a:pt x="31491" y="41803"/>
                    <a:pt x="31294" y="40594"/>
                  </a:cubicBezTo>
                  <a:cubicBezTo>
                    <a:pt x="30707" y="36976"/>
                    <a:pt x="32524" y="32527"/>
                    <a:pt x="36153" y="32010"/>
                  </a:cubicBezTo>
                  <a:cubicBezTo>
                    <a:pt x="36979" y="32041"/>
                    <a:pt x="37253" y="33221"/>
                    <a:pt x="36881" y="33960"/>
                  </a:cubicBezTo>
                  <a:cubicBezTo>
                    <a:pt x="36512" y="34700"/>
                    <a:pt x="35790" y="35213"/>
                    <a:pt x="35400" y="35941"/>
                  </a:cubicBezTo>
                  <a:cubicBezTo>
                    <a:pt x="34663" y="37314"/>
                    <a:pt x="35518" y="39272"/>
                    <a:pt x="37026" y="39667"/>
                  </a:cubicBezTo>
                  <a:cubicBezTo>
                    <a:pt x="38598" y="40078"/>
                    <a:pt x="41223" y="39748"/>
                    <a:pt x="41017" y="41358"/>
                  </a:cubicBezTo>
                  <a:cubicBezTo>
                    <a:pt x="40797" y="43068"/>
                    <a:pt x="37630" y="41948"/>
                    <a:pt x="36606" y="43336"/>
                  </a:cubicBezTo>
                  <a:cubicBezTo>
                    <a:pt x="36002" y="44155"/>
                    <a:pt x="36537" y="45296"/>
                    <a:pt x="36521" y="46313"/>
                  </a:cubicBezTo>
                  <a:cubicBezTo>
                    <a:pt x="36494" y="48303"/>
                    <a:pt x="34299" y="49599"/>
                    <a:pt x="32313" y="49739"/>
                  </a:cubicBezTo>
                  <a:cubicBezTo>
                    <a:pt x="32097" y="49755"/>
                    <a:pt x="31880" y="49762"/>
                    <a:pt x="31663" y="49762"/>
                  </a:cubicBezTo>
                  <a:cubicBezTo>
                    <a:pt x="30164" y="49762"/>
                    <a:pt x="28664" y="49439"/>
                    <a:pt x="27166" y="49439"/>
                  </a:cubicBezTo>
                  <a:cubicBezTo>
                    <a:pt x="26898" y="49439"/>
                    <a:pt x="26629" y="49449"/>
                    <a:pt x="26361" y="49474"/>
                  </a:cubicBezTo>
                  <a:cubicBezTo>
                    <a:pt x="24379" y="49654"/>
                    <a:pt x="22222" y="51058"/>
                    <a:pt x="22312" y="53044"/>
                  </a:cubicBezTo>
                  <a:cubicBezTo>
                    <a:pt x="19567" y="54331"/>
                    <a:pt x="16715" y="55374"/>
                    <a:pt x="13788" y="56164"/>
                  </a:cubicBezTo>
                  <a:cubicBezTo>
                    <a:pt x="13912" y="58317"/>
                    <a:pt x="17975" y="58517"/>
                    <a:pt x="17960" y="60675"/>
                  </a:cubicBezTo>
                  <a:cubicBezTo>
                    <a:pt x="17949" y="61887"/>
                    <a:pt x="16542" y="62556"/>
                    <a:pt x="15302" y="62556"/>
                  </a:cubicBezTo>
                  <a:cubicBezTo>
                    <a:pt x="15219" y="62556"/>
                    <a:pt x="15137" y="62553"/>
                    <a:pt x="15056" y="62547"/>
                  </a:cubicBezTo>
                  <a:cubicBezTo>
                    <a:pt x="14072" y="62475"/>
                    <a:pt x="13082" y="62160"/>
                    <a:pt x="12113" y="62160"/>
                  </a:cubicBezTo>
                  <a:cubicBezTo>
                    <a:pt x="11810" y="62160"/>
                    <a:pt x="11508" y="62191"/>
                    <a:pt x="11210" y="62270"/>
                  </a:cubicBezTo>
                  <a:cubicBezTo>
                    <a:pt x="9047" y="62839"/>
                    <a:pt x="8290" y="65880"/>
                    <a:pt x="9487" y="67769"/>
                  </a:cubicBezTo>
                  <a:cubicBezTo>
                    <a:pt x="10572" y="69481"/>
                    <a:pt x="12694" y="70258"/>
                    <a:pt x="14741" y="70258"/>
                  </a:cubicBezTo>
                  <a:cubicBezTo>
                    <a:pt x="14954" y="70258"/>
                    <a:pt x="15165" y="70249"/>
                    <a:pt x="15375" y="70233"/>
                  </a:cubicBezTo>
                  <a:cubicBezTo>
                    <a:pt x="16269" y="70162"/>
                    <a:pt x="17225" y="69924"/>
                    <a:pt x="17785" y="69223"/>
                  </a:cubicBezTo>
                  <a:cubicBezTo>
                    <a:pt x="18318" y="68554"/>
                    <a:pt x="18362" y="67634"/>
                    <a:pt x="18586" y="66808"/>
                  </a:cubicBezTo>
                  <a:cubicBezTo>
                    <a:pt x="19089" y="64960"/>
                    <a:pt x="20667" y="63445"/>
                    <a:pt x="22534" y="63019"/>
                  </a:cubicBezTo>
                  <a:cubicBezTo>
                    <a:pt x="23588" y="62778"/>
                    <a:pt x="24878" y="62758"/>
                    <a:pt x="25444" y="61839"/>
                  </a:cubicBezTo>
                  <a:cubicBezTo>
                    <a:pt x="27854" y="63143"/>
                    <a:pt x="29550" y="65685"/>
                    <a:pt x="29826" y="68413"/>
                  </a:cubicBezTo>
                  <a:cubicBezTo>
                    <a:pt x="30020" y="68663"/>
                    <a:pt x="30274" y="68770"/>
                    <a:pt x="30543" y="68770"/>
                  </a:cubicBezTo>
                  <a:cubicBezTo>
                    <a:pt x="31347" y="68770"/>
                    <a:pt x="32287" y="67809"/>
                    <a:pt x="32159" y="66868"/>
                  </a:cubicBezTo>
                  <a:cubicBezTo>
                    <a:pt x="31991" y="65614"/>
                    <a:pt x="30882" y="64743"/>
                    <a:pt x="30003" y="63834"/>
                  </a:cubicBezTo>
                  <a:cubicBezTo>
                    <a:pt x="29122" y="62923"/>
                    <a:pt x="28387" y="61510"/>
                    <a:pt x="29078" y="60448"/>
                  </a:cubicBezTo>
                  <a:lnTo>
                    <a:pt x="29078" y="60448"/>
                  </a:lnTo>
                  <a:cubicBezTo>
                    <a:pt x="33197" y="61658"/>
                    <a:pt x="36527" y="65238"/>
                    <a:pt x="37435" y="69435"/>
                  </a:cubicBezTo>
                  <a:cubicBezTo>
                    <a:pt x="38871" y="69149"/>
                    <a:pt x="39664" y="67205"/>
                    <a:pt x="38838" y="65997"/>
                  </a:cubicBezTo>
                  <a:cubicBezTo>
                    <a:pt x="39003" y="65628"/>
                    <a:pt x="39328" y="65472"/>
                    <a:pt x="39697" y="65472"/>
                  </a:cubicBezTo>
                  <a:cubicBezTo>
                    <a:pt x="40331" y="65472"/>
                    <a:pt x="41094" y="65932"/>
                    <a:pt x="41391" y="66558"/>
                  </a:cubicBezTo>
                  <a:cubicBezTo>
                    <a:pt x="41862" y="67549"/>
                    <a:pt x="41819" y="68770"/>
                    <a:pt x="42492" y="69636"/>
                  </a:cubicBezTo>
                  <a:cubicBezTo>
                    <a:pt x="43175" y="70517"/>
                    <a:pt x="44261" y="70711"/>
                    <a:pt x="45451" y="70711"/>
                  </a:cubicBezTo>
                  <a:cubicBezTo>
                    <a:pt x="46388" y="70711"/>
                    <a:pt x="47390" y="70590"/>
                    <a:pt x="48312" y="70590"/>
                  </a:cubicBezTo>
                  <a:cubicBezTo>
                    <a:pt x="49551" y="70590"/>
                    <a:pt x="50643" y="70808"/>
                    <a:pt x="51235" y="71828"/>
                  </a:cubicBezTo>
                  <a:cubicBezTo>
                    <a:pt x="52336" y="73723"/>
                    <a:pt x="49909" y="75927"/>
                    <a:pt x="47711" y="75927"/>
                  </a:cubicBezTo>
                  <a:cubicBezTo>
                    <a:pt x="47678" y="75927"/>
                    <a:pt x="47645" y="75926"/>
                    <a:pt x="47613" y="75925"/>
                  </a:cubicBezTo>
                  <a:cubicBezTo>
                    <a:pt x="45391" y="75856"/>
                    <a:pt x="43361" y="74585"/>
                    <a:pt x="41147" y="74365"/>
                  </a:cubicBezTo>
                  <a:cubicBezTo>
                    <a:pt x="40897" y="74340"/>
                    <a:pt x="40647" y="74329"/>
                    <a:pt x="40397" y="74329"/>
                  </a:cubicBezTo>
                  <a:cubicBezTo>
                    <a:pt x="38218" y="74329"/>
                    <a:pt x="36082" y="75200"/>
                    <a:pt x="33896" y="75455"/>
                  </a:cubicBezTo>
                  <a:cubicBezTo>
                    <a:pt x="33619" y="75487"/>
                    <a:pt x="33335" y="75503"/>
                    <a:pt x="33048" y="75503"/>
                  </a:cubicBezTo>
                  <a:cubicBezTo>
                    <a:pt x="30807" y="75503"/>
                    <a:pt x="28395" y="74514"/>
                    <a:pt x="27939" y="72388"/>
                  </a:cubicBezTo>
                  <a:cubicBezTo>
                    <a:pt x="27802" y="71741"/>
                    <a:pt x="27855" y="71030"/>
                    <a:pt x="27514" y="70464"/>
                  </a:cubicBezTo>
                  <a:cubicBezTo>
                    <a:pt x="27109" y="69793"/>
                    <a:pt x="26279" y="69553"/>
                    <a:pt x="25473" y="69553"/>
                  </a:cubicBezTo>
                  <a:cubicBezTo>
                    <a:pt x="25313" y="69553"/>
                    <a:pt x="25154" y="69562"/>
                    <a:pt x="24999" y="69580"/>
                  </a:cubicBezTo>
                  <a:cubicBezTo>
                    <a:pt x="21817" y="69942"/>
                    <a:pt x="18598" y="72595"/>
                    <a:pt x="15740" y="72595"/>
                  </a:cubicBezTo>
                  <a:cubicBezTo>
                    <a:pt x="14956" y="72595"/>
                    <a:pt x="14199" y="72395"/>
                    <a:pt x="13478" y="71894"/>
                  </a:cubicBezTo>
                  <a:cubicBezTo>
                    <a:pt x="11337" y="76062"/>
                    <a:pt x="6101" y="77629"/>
                    <a:pt x="3179" y="81294"/>
                  </a:cubicBezTo>
                  <a:cubicBezTo>
                    <a:pt x="0" y="85282"/>
                    <a:pt x="268" y="91440"/>
                    <a:pt x="3354" y="95500"/>
                  </a:cubicBezTo>
                  <a:cubicBezTo>
                    <a:pt x="6050" y="99045"/>
                    <a:pt x="10552" y="100957"/>
                    <a:pt x="15019" y="100957"/>
                  </a:cubicBezTo>
                  <a:cubicBezTo>
                    <a:pt x="15667" y="100957"/>
                    <a:pt x="16314" y="100917"/>
                    <a:pt x="16954" y="100836"/>
                  </a:cubicBezTo>
                  <a:cubicBezTo>
                    <a:pt x="17630" y="100750"/>
                    <a:pt x="18327" y="100626"/>
                    <a:pt x="19005" y="100626"/>
                  </a:cubicBezTo>
                  <a:cubicBezTo>
                    <a:pt x="19489" y="100626"/>
                    <a:pt x="19963" y="100690"/>
                    <a:pt x="20413" y="100875"/>
                  </a:cubicBezTo>
                  <a:cubicBezTo>
                    <a:pt x="21482" y="101317"/>
                    <a:pt x="22166" y="102352"/>
                    <a:pt x="23058" y="103088"/>
                  </a:cubicBezTo>
                  <a:cubicBezTo>
                    <a:pt x="23580" y="103519"/>
                    <a:pt x="24303" y="103823"/>
                    <a:pt x="24961" y="103823"/>
                  </a:cubicBezTo>
                  <a:cubicBezTo>
                    <a:pt x="25427" y="103823"/>
                    <a:pt x="25861" y="103670"/>
                    <a:pt x="26168" y="103301"/>
                  </a:cubicBezTo>
                  <a:lnTo>
                    <a:pt x="26168" y="103301"/>
                  </a:lnTo>
                  <a:cubicBezTo>
                    <a:pt x="25321" y="105399"/>
                    <a:pt x="25557" y="107902"/>
                    <a:pt x="26779" y="109805"/>
                  </a:cubicBezTo>
                  <a:cubicBezTo>
                    <a:pt x="28099" y="111859"/>
                    <a:pt x="30559" y="113484"/>
                    <a:pt x="30509" y="115926"/>
                  </a:cubicBezTo>
                  <a:cubicBezTo>
                    <a:pt x="30482" y="117190"/>
                    <a:pt x="29748" y="118318"/>
                    <a:pt x="29403" y="119536"/>
                  </a:cubicBezTo>
                  <a:cubicBezTo>
                    <a:pt x="27829" y="125109"/>
                    <a:pt x="34415" y="129657"/>
                    <a:pt x="35455" y="135354"/>
                  </a:cubicBezTo>
                  <a:cubicBezTo>
                    <a:pt x="35736" y="136888"/>
                    <a:pt x="35735" y="138735"/>
                    <a:pt x="37029" y="139601"/>
                  </a:cubicBezTo>
                  <a:cubicBezTo>
                    <a:pt x="37625" y="139999"/>
                    <a:pt x="38374" y="140081"/>
                    <a:pt x="39090" y="140127"/>
                  </a:cubicBezTo>
                  <a:cubicBezTo>
                    <a:pt x="39409" y="140148"/>
                    <a:pt x="39736" y="140158"/>
                    <a:pt x="40067" y="140158"/>
                  </a:cubicBezTo>
                  <a:cubicBezTo>
                    <a:pt x="43538" y="140158"/>
                    <a:pt x="47454" y="138962"/>
                    <a:pt x="48151" y="135675"/>
                  </a:cubicBezTo>
                  <a:cubicBezTo>
                    <a:pt x="48366" y="134657"/>
                    <a:pt x="48212" y="133602"/>
                    <a:pt x="48243" y="132560"/>
                  </a:cubicBezTo>
                  <a:cubicBezTo>
                    <a:pt x="48336" y="129451"/>
                    <a:pt x="50239" y="126459"/>
                    <a:pt x="53017" y="125056"/>
                  </a:cubicBezTo>
                  <a:cubicBezTo>
                    <a:pt x="53771" y="124675"/>
                    <a:pt x="54600" y="124390"/>
                    <a:pt x="55202" y="123799"/>
                  </a:cubicBezTo>
                  <a:cubicBezTo>
                    <a:pt x="56528" y="122495"/>
                    <a:pt x="56234" y="120283"/>
                    <a:pt x="55553" y="118553"/>
                  </a:cubicBezTo>
                  <a:cubicBezTo>
                    <a:pt x="54872" y="116821"/>
                    <a:pt x="53881" y="115076"/>
                    <a:pt x="54120" y="113231"/>
                  </a:cubicBezTo>
                  <a:cubicBezTo>
                    <a:pt x="54502" y="110269"/>
                    <a:pt x="57681" y="108706"/>
                    <a:pt x="60090" y="106941"/>
                  </a:cubicBezTo>
                  <a:cubicBezTo>
                    <a:pt x="63716" y="104284"/>
                    <a:pt x="66206" y="100125"/>
                    <a:pt x="66835" y="95675"/>
                  </a:cubicBezTo>
                  <a:lnTo>
                    <a:pt x="66835" y="95675"/>
                  </a:lnTo>
                  <a:cubicBezTo>
                    <a:pt x="65061" y="96232"/>
                    <a:pt x="63075" y="96745"/>
                    <a:pt x="61220" y="96745"/>
                  </a:cubicBezTo>
                  <a:cubicBezTo>
                    <a:pt x="59581" y="96745"/>
                    <a:pt x="58045" y="96344"/>
                    <a:pt x="56849" y="95215"/>
                  </a:cubicBezTo>
                  <a:cubicBezTo>
                    <a:pt x="55965" y="94380"/>
                    <a:pt x="55421" y="93259"/>
                    <a:pt x="54897" y="92162"/>
                  </a:cubicBezTo>
                  <a:lnTo>
                    <a:pt x="50173" y="82291"/>
                  </a:lnTo>
                  <a:cubicBezTo>
                    <a:pt x="49966" y="81857"/>
                    <a:pt x="49755" y="81362"/>
                    <a:pt x="49925" y="80912"/>
                  </a:cubicBezTo>
                  <a:cubicBezTo>
                    <a:pt x="50074" y="80517"/>
                    <a:pt x="50366" y="80356"/>
                    <a:pt x="50717" y="80356"/>
                  </a:cubicBezTo>
                  <a:cubicBezTo>
                    <a:pt x="51453" y="80356"/>
                    <a:pt x="52449" y="81064"/>
                    <a:pt x="52928" y="81807"/>
                  </a:cubicBezTo>
                  <a:cubicBezTo>
                    <a:pt x="55452" y="85724"/>
                    <a:pt x="57718" y="89804"/>
                    <a:pt x="59707" y="94020"/>
                  </a:cubicBezTo>
                  <a:cubicBezTo>
                    <a:pt x="63791" y="93273"/>
                    <a:pt x="67648" y="91596"/>
                    <a:pt x="70980" y="89118"/>
                  </a:cubicBezTo>
                  <a:cubicBezTo>
                    <a:pt x="72037" y="88329"/>
                    <a:pt x="73088" y="87386"/>
                    <a:pt x="73445" y="86117"/>
                  </a:cubicBezTo>
                  <a:cubicBezTo>
                    <a:pt x="73802" y="84846"/>
                    <a:pt x="73146" y="83218"/>
                    <a:pt x="71846" y="82993"/>
                  </a:cubicBezTo>
                  <a:cubicBezTo>
                    <a:pt x="71723" y="82971"/>
                    <a:pt x="71600" y="82963"/>
                    <a:pt x="71476" y="82963"/>
                  </a:cubicBezTo>
                  <a:cubicBezTo>
                    <a:pt x="71093" y="82963"/>
                    <a:pt x="70708" y="83045"/>
                    <a:pt x="70324" y="83086"/>
                  </a:cubicBezTo>
                  <a:cubicBezTo>
                    <a:pt x="70133" y="83106"/>
                    <a:pt x="69943" y="83115"/>
                    <a:pt x="69755" y="83115"/>
                  </a:cubicBezTo>
                  <a:cubicBezTo>
                    <a:pt x="66927" y="83115"/>
                    <a:pt x="64468" y="80925"/>
                    <a:pt x="62588" y="78727"/>
                  </a:cubicBezTo>
                  <a:cubicBezTo>
                    <a:pt x="63132" y="78118"/>
                    <a:pt x="63852" y="77890"/>
                    <a:pt x="64640" y="77890"/>
                  </a:cubicBezTo>
                  <a:cubicBezTo>
                    <a:pt x="65842" y="77890"/>
                    <a:pt x="67201" y="78421"/>
                    <a:pt x="68334" y="78941"/>
                  </a:cubicBezTo>
                  <a:cubicBezTo>
                    <a:pt x="71699" y="80486"/>
                    <a:pt x="75249" y="81588"/>
                    <a:pt x="78895" y="82221"/>
                  </a:cubicBezTo>
                  <a:cubicBezTo>
                    <a:pt x="79803" y="82378"/>
                    <a:pt x="80736" y="82513"/>
                    <a:pt x="81554" y="82936"/>
                  </a:cubicBezTo>
                  <a:cubicBezTo>
                    <a:pt x="82126" y="83232"/>
                    <a:pt x="82622" y="83658"/>
                    <a:pt x="83095" y="84096"/>
                  </a:cubicBezTo>
                  <a:cubicBezTo>
                    <a:pt x="87298" y="87967"/>
                    <a:pt x="90407" y="93013"/>
                    <a:pt x="91975" y="98509"/>
                  </a:cubicBezTo>
                  <a:cubicBezTo>
                    <a:pt x="92104" y="98538"/>
                    <a:pt x="92231" y="98552"/>
                    <a:pt x="92354" y="98552"/>
                  </a:cubicBezTo>
                  <a:cubicBezTo>
                    <a:pt x="93754" y="98552"/>
                    <a:pt x="94717" y="96760"/>
                    <a:pt x="94833" y="95252"/>
                  </a:cubicBezTo>
                  <a:cubicBezTo>
                    <a:pt x="94960" y="93612"/>
                    <a:pt x="94769" y="91722"/>
                    <a:pt x="95948" y="90578"/>
                  </a:cubicBezTo>
                  <a:cubicBezTo>
                    <a:pt x="96875" y="89678"/>
                    <a:pt x="98399" y="89556"/>
                    <a:pt x="99214" y="88552"/>
                  </a:cubicBezTo>
                  <a:cubicBezTo>
                    <a:pt x="100238" y="87289"/>
                    <a:pt x="99703" y="85157"/>
                    <a:pt x="100900" y="84056"/>
                  </a:cubicBezTo>
                  <a:cubicBezTo>
                    <a:pt x="101284" y="83704"/>
                    <a:pt x="101728" y="83552"/>
                    <a:pt x="102190" y="83552"/>
                  </a:cubicBezTo>
                  <a:cubicBezTo>
                    <a:pt x="103537" y="83552"/>
                    <a:pt x="105034" y="84844"/>
                    <a:pt x="105630" y="86240"/>
                  </a:cubicBezTo>
                  <a:cubicBezTo>
                    <a:pt x="106431" y="88116"/>
                    <a:pt x="106723" y="90422"/>
                    <a:pt x="108410" y="91569"/>
                  </a:cubicBezTo>
                  <a:lnTo>
                    <a:pt x="111137" y="91176"/>
                  </a:lnTo>
                  <a:cubicBezTo>
                    <a:pt x="111152" y="95778"/>
                    <a:pt x="112750" y="100362"/>
                    <a:pt x="115602" y="103975"/>
                  </a:cubicBezTo>
                  <a:cubicBezTo>
                    <a:pt x="117157" y="103161"/>
                    <a:pt x="116453" y="100795"/>
                    <a:pt x="115480" y="99330"/>
                  </a:cubicBezTo>
                  <a:cubicBezTo>
                    <a:pt x="114508" y="97866"/>
                    <a:pt x="113554" y="95681"/>
                    <a:pt x="114936" y="94596"/>
                  </a:cubicBezTo>
                  <a:lnTo>
                    <a:pt x="114936" y="94596"/>
                  </a:lnTo>
                  <a:cubicBezTo>
                    <a:pt x="116854" y="94614"/>
                    <a:pt x="117747" y="97259"/>
                    <a:pt x="119611" y="97712"/>
                  </a:cubicBezTo>
                  <a:cubicBezTo>
                    <a:pt x="119777" y="97752"/>
                    <a:pt x="119940" y="97771"/>
                    <a:pt x="120101" y="97771"/>
                  </a:cubicBezTo>
                  <a:cubicBezTo>
                    <a:pt x="121744" y="97771"/>
                    <a:pt x="123089" y="95790"/>
                    <a:pt x="122784" y="94080"/>
                  </a:cubicBezTo>
                  <a:cubicBezTo>
                    <a:pt x="122451" y="92201"/>
                    <a:pt x="120835" y="90820"/>
                    <a:pt x="119169" y="89895"/>
                  </a:cubicBezTo>
                  <a:cubicBezTo>
                    <a:pt x="117675" y="88258"/>
                    <a:pt x="119833" y="85644"/>
                    <a:pt x="122018" y="85274"/>
                  </a:cubicBezTo>
                  <a:cubicBezTo>
                    <a:pt x="122730" y="85153"/>
                    <a:pt x="123464" y="85138"/>
                    <a:pt x="124199" y="85138"/>
                  </a:cubicBezTo>
                  <a:cubicBezTo>
                    <a:pt x="124443" y="85138"/>
                    <a:pt x="124686" y="85140"/>
                    <a:pt x="124930" y="85140"/>
                  </a:cubicBezTo>
                  <a:cubicBezTo>
                    <a:pt x="126201" y="85140"/>
                    <a:pt x="127452" y="85095"/>
                    <a:pt x="128573" y="84531"/>
                  </a:cubicBezTo>
                  <a:cubicBezTo>
                    <a:pt x="130946" y="83339"/>
                    <a:pt x="131739" y="80207"/>
                    <a:pt x="131200" y="77607"/>
                  </a:cubicBezTo>
                  <a:cubicBezTo>
                    <a:pt x="130659" y="75007"/>
                    <a:pt x="129117" y="72748"/>
                    <a:pt x="127857" y="70410"/>
                  </a:cubicBezTo>
                  <a:cubicBezTo>
                    <a:pt x="126781" y="68413"/>
                    <a:pt x="126249" y="65298"/>
                    <a:pt x="128341" y="64420"/>
                  </a:cubicBezTo>
                  <a:cubicBezTo>
                    <a:pt x="128900" y="64186"/>
                    <a:pt x="129528" y="64195"/>
                    <a:pt x="130135" y="64170"/>
                  </a:cubicBezTo>
                  <a:cubicBezTo>
                    <a:pt x="138047" y="63837"/>
                    <a:pt x="144592" y="55459"/>
                    <a:pt x="143005" y="47701"/>
                  </a:cubicBezTo>
                  <a:cubicBezTo>
                    <a:pt x="142706" y="46238"/>
                    <a:pt x="142140" y="44786"/>
                    <a:pt x="141097" y="43719"/>
                  </a:cubicBezTo>
                  <a:cubicBezTo>
                    <a:pt x="139216" y="41800"/>
                    <a:pt x="136024" y="41349"/>
                    <a:pt x="134619" y="39057"/>
                  </a:cubicBezTo>
                  <a:cubicBezTo>
                    <a:pt x="132900" y="36255"/>
                    <a:pt x="135025" y="32537"/>
                    <a:pt x="137778" y="30737"/>
                  </a:cubicBezTo>
                  <a:cubicBezTo>
                    <a:pt x="140529" y="28938"/>
                    <a:pt x="143891" y="28156"/>
                    <a:pt x="146461" y="26105"/>
                  </a:cubicBezTo>
                  <a:cubicBezTo>
                    <a:pt x="147145" y="26087"/>
                    <a:pt x="147512" y="25417"/>
                    <a:pt x="147638" y="24743"/>
                  </a:cubicBezTo>
                  <a:cubicBezTo>
                    <a:pt x="147716" y="24319"/>
                    <a:pt x="147611" y="23887"/>
                    <a:pt x="147608" y="23456"/>
                  </a:cubicBezTo>
                  <a:cubicBezTo>
                    <a:pt x="147598" y="22276"/>
                    <a:pt x="148442" y="21139"/>
                    <a:pt x="149574" y="20805"/>
                  </a:cubicBezTo>
                  <a:cubicBezTo>
                    <a:pt x="149811" y="20736"/>
                    <a:pt x="150056" y="20702"/>
                    <a:pt x="150302" y="20702"/>
                  </a:cubicBezTo>
                  <a:cubicBezTo>
                    <a:pt x="151231" y="20702"/>
                    <a:pt x="152165" y="21179"/>
                    <a:pt x="152664" y="21968"/>
                  </a:cubicBezTo>
                  <a:cubicBezTo>
                    <a:pt x="153442" y="23198"/>
                    <a:pt x="153129" y="24821"/>
                    <a:pt x="152563" y="26163"/>
                  </a:cubicBezTo>
                  <a:cubicBezTo>
                    <a:pt x="151998" y="27505"/>
                    <a:pt x="151199" y="28790"/>
                    <a:pt x="151051" y="30239"/>
                  </a:cubicBezTo>
                  <a:cubicBezTo>
                    <a:pt x="150905" y="31687"/>
                    <a:pt x="151726" y="33391"/>
                    <a:pt x="153173" y="33553"/>
                  </a:cubicBezTo>
                  <a:cubicBezTo>
                    <a:pt x="153252" y="33562"/>
                    <a:pt x="153330" y="33566"/>
                    <a:pt x="153406" y="33566"/>
                  </a:cubicBezTo>
                  <a:cubicBezTo>
                    <a:pt x="155043" y="33566"/>
                    <a:pt x="156090" y="31574"/>
                    <a:pt x="156201" y="29877"/>
                  </a:cubicBezTo>
                  <a:cubicBezTo>
                    <a:pt x="156318" y="28099"/>
                    <a:pt x="155972" y="26160"/>
                    <a:pt x="156925" y="24659"/>
                  </a:cubicBezTo>
                  <a:cubicBezTo>
                    <a:pt x="158377" y="22374"/>
                    <a:pt x="162385" y="21839"/>
                    <a:pt x="162490" y="19133"/>
                  </a:cubicBezTo>
                  <a:cubicBezTo>
                    <a:pt x="162574" y="16945"/>
                    <a:pt x="159821" y="15661"/>
                    <a:pt x="159327" y="13530"/>
                  </a:cubicBezTo>
                  <a:cubicBezTo>
                    <a:pt x="159129" y="12668"/>
                    <a:pt x="159325" y="11773"/>
                    <a:pt x="159405" y="10894"/>
                  </a:cubicBezTo>
                  <a:cubicBezTo>
                    <a:pt x="159709" y="7612"/>
                    <a:pt x="158263" y="4218"/>
                    <a:pt x="155688" y="2163"/>
                  </a:cubicBezTo>
                  <a:cubicBezTo>
                    <a:pt x="153919" y="751"/>
                    <a:pt x="151652" y="0"/>
                    <a:pt x="149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40"/>
            <p:cNvSpPr/>
            <p:nvPr/>
          </p:nvSpPr>
          <p:spPr>
            <a:xfrm>
              <a:off x="3682727" y="3483822"/>
              <a:ext cx="191969" cy="106082"/>
            </a:xfrm>
            <a:custGeom>
              <a:avLst/>
              <a:gdLst/>
              <a:ahLst/>
              <a:cxnLst/>
              <a:rect l="l" t="t" r="r" b="b"/>
              <a:pathLst>
                <a:path w="13717" h="7580" extrusionOk="0">
                  <a:moveTo>
                    <a:pt x="9951" y="0"/>
                  </a:moveTo>
                  <a:cubicBezTo>
                    <a:pt x="6355" y="0"/>
                    <a:pt x="1" y="1281"/>
                    <a:pt x="2486" y="4894"/>
                  </a:cubicBezTo>
                  <a:cubicBezTo>
                    <a:pt x="3169" y="5885"/>
                    <a:pt x="4297" y="6467"/>
                    <a:pt x="5404" y="6938"/>
                  </a:cubicBezTo>
                  <a:cubicBezTo>
                    <a:pt x="6217" y="7282"/>
                    <a:pt x="7136" y="7580"/>
                    <a:pt x="8003" y="7580"/>
                  </a:cubicBezTo>
                  <a:cubicBezTo>
                    <a:pt x="8565" y="7580"/>
                    <a:pt x="9106" y="7454"/>
                    <a:pt x="9581" y="7134"/>
                  </a:cubicBezTo>
                  <a:cubicBezTo>
                    <a:pt x="10406" y="6577"/>
                    <a:pt x="13156" y="2774"/>
                    <a:pt x="13348" y="1948"/>
                  </a:cubicBezTo>
                  <a:cubicBezTo>
                    <a:pt x="13716" y="358"/>
                    <a:pt x="13186" y="447"/>
                    <a:pt x="11597" y="126"/>
                  </a:cubicBezTo>
                  <a:cubicBezTo>
                    <a:pt x="11194" y="44"/>
                    <a:pt x="10620" y="0"/>
                    <a:pt x="99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40"/>
            <p:cNvSpPr/>
            <p:nvPr/>
          </p:nvSpPr>
          <p:spPr>
            <a:xfrm>
              <a:off x="3545554" y="3473170"/>
              <a:ext cx="312760" cy="225529"/>
            </a:xfrm>
            <a:custGeom>
              <a:avLst/>
              <a:gdLst/>
              <a:ahLst/>
              <a:cxnLst/>
              <a:rect l="l" t="t" r="r" b="b"/>
              <a:pathLst>
                <a:path w="22348" h="16115" extrusionOk="0">
                  <a:moveTo>
                    <a:pt x="946" y="1"/>
                  </a:moveTo>
                  <a:cubicBezTo>
                    <a:pt x="616" y="1"/>
                    <a:pt x="299" y="66"/>
                    <a:pt x="1" y="208"/>
                  </a:cubicBezTo>
                  <a:cubicBezTo>
                    <a:pt x="742" y="1762"/>
                    <a:pt x="2032" y="3475"/>
                    <a:pt x="2935" y="5119"/>
                  </a:cubicBezTo>
                  <a:cubicBezTo>
                    <a:pt x="6575" y="11745"/>
                    <a:pt x="13987" y="16115"/>
                    <a:pt x="21544" y="16115"/>
                  </a:cubicBezTo>
                  <a:cubicBezTo>
                    <a:pt x="21635" y="16115"/>
                    <a:pt x="21726" y="16114"/>
                    <a:pt x="21817" y="16113"/>
                  </a:cubicBezTo>
                  <a:cubicBezTo>
                    <a:pt x="22347" y="15571"/>
                    <a:pt x="21564" y="14744"/>
                    <a:pt x="20866" y="14448"/>
                  </a:cubicBezTo>
                  <a:cubicBezTo>
                    <a:pt x="18934" y="13634"/>
                    <a:pt x="16857" y="13226"/>
                    <a:pt x="14879" y="12532"/>
                  </a:cubicBezTo>
                  <a:cubicBezTo>
                    <a:pt x="12900" y="11839"/>
                    <a:pt x="10943" y="10790"/>
                    <a:pt x="9769" y="9051"/>
                  </a:cubicBezTo>
                  <a:cubicBezTo>
                    <a:pt x="9280" y="8326"/>
                    <a:pt x="8945" y="7508"/>
                    <a:pt x="8542" y="6731"/>
                  </a:cubicBezTo>
                  <a:cubicBezTo>
                    <a:pt x="7503" y="4729"/>
                    <a:pt x="3759" y="1"/>
                    <a:pt x="9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40"/>
            <p:cNvSpPr/>
            <p:nvPr/>
          </p:nvSpPr>
          <p:spPr>
            <a:xfrm>
              <a:off x="3740438" y="3702258"/>
              <a:ext cx="539969" cy="454068"/>
            </a:xfrm>
            <a:custGeom>
              <a:avLst/>
              <a:gdLst/>
              <a:ahLst/>
              <a:cxnLst/>
              <a:rect l="l" t="t" r="r" b="b"/>
              <a:pathLst>
                <a:path w="38583" h="32445" extrusionOk="0">
                  <a:moveTo>
                    <a:pt x="17573" y="0"/>
                  </a:moveTo>
                  <a:cubicBezTo>
                    <a:pt x="14431" y="0"/>
                    <a:pt x="10968" y="2180"/>
                    <a:pt x="9011" y="4369"/>
                  </a:cubicBezTo>
                  <a:cubicBezTo>
                    <a:pt x="8028" y="5468"/>
                    <a:pt x="7111" y="6810"/>
                    <a:pt x="5676" y="7153"/>
                  </a:cubicBezTo>
                  <a:cubicBezTo>
                    <a:pt x="4830" y="7356"/>
                    <a:pt x="3925" y="7164"/>
                    <a:pt x="3076" y="7361"/>
                  </a:cubicBezTo>
                  <a:cubicBezTo>
                    <a:pt x="581" y="7938"/>
                    <a:pt x="1" y="11293"/>
                    <a:pt x="569" y="13791"/>
                  </a:cubicBezTo>
                  <a:cubicBezTo>
                    <a:pt x="1136" y="16289"/>
                    <a:pt x="2307" y="18910"/>
                    <a:pt x="1374" y="21296"/>
                  </a:cubicBezTo>
                  <a:cubicBezTo>
                    <a:pt x="1185" y="21776"/>
                    <a:pt x="913" y="22246"/>
                    <a:pt x="921" y="22762"/>
                  </a:cubicBezTo>
                  <a:cubicBezTo>
                    <a:pt x="932" y="23380"/>
                    <a:pt x="1355" y="23921"/>
                    <a:pt x="1849" y="24293"/>
                  </a:cubicBezTo>
                  <a:cubicBezTo>
                    <a:pt x="2646" y="24890"/>
                    <a:pt x="3559" y="25128"/>
                    <a:pt x="4517" y="25128"/>
                  </a:cubicBezTo>
                  <a:cubicBezTo>
                    <a:pt x="6301" y="25128"/>
                    <a:pt x="8239" y="24301"/>
                    <a:pt x="9868" y="23418"/>
                  </a:cubicBezTo>
                  <a:cubicBezTo>
                    <a:pt x="11665" y="22444"/>
                    <a:pt x="13735" y="21414"/>
                    <a:pt x="15685" y="21414"/>
                  </a:cubicBezTo>
                  <a:cubicBezTo>
                    <a:pt x="16453" y="21414"/>
                    <a:pt x="17203" y="21574"/>
                    <a:pt x="17910" y="21960"/>
                  </a:cubicBezTo>
                  <a:cubicBezTo>
                    <a:pt x="20585" y="23420"/>
                    <a:pt x="20837" y="27119"/>
                    <a:pt x="22486" y="29685"/>
                  </a:cubicBezTo>
                  <a:cubicBezTo>
                    <a:pt x="23522" y="31296"/>
                    <a:pt x="25450" y="32445"/>
                    <a:pt x="27291" y="32445"/>
                  </a:cubicBezTo>
                  <a:cubicBezTo>
                    <a:pt x="28027" y="32445"/>
                    <a:pt x="28749" y="32261"/>
                    <a:pt x="29394" y="31851"/>
                  </a:cubicBezTo>
                  <a:cubicBezTo>
                    <a:pt x="30163" y="31362"/>
                    <a:pt x="30731" y="30624"/>
                    <a:pt x="31285" y="29900"/>
                  </a:cubicBezTo>
                  <a:lnTo>
                    <a:pt x="34684" y="25460"/>
                  </a:lnTo>
                  <a:cubicBezTo>
                    <a:pt x="36183" y="23501"/>
                    <a:pt x="37736" y="21414"/>
                    <a:pt x="38025" y="18965"/>
                  </a:cubicBezTo>
                  <a:cubicBezTo>
                    <a:pt x="38582" y="14235"/>
                    <a:pt x="34390" y="10436"/>
                    <a:pt x="30609" y="7540"/>
                  </a:cubicBezTo>
                  <a:cubicBezTo>
                    <a:pt x="30407" y="6031"/>
                    <a:pt x="30190" y="4479"/>
                    <a:pt x="29421" y="3165"/>
                  </a:cubicBezTo>
                  <a:cubicBezTo>
                    <a:pt x="28683" y="1906"/>
                    <a:pt x="27576" y="1186"/>
                    <a:pt x="26718" y="1186"/>
                  </a:cubicBezTo>
                  <a:cubicBezTo>
                    <a:pt x="25783" y="1186"/>
                    <a:pt x="25141" y="2039"/>
                    <a:pt x="25589" y="3982"/>
                  </a:cubicBezTo>
                  <a:cubicBezTo>
                    <a:pt x="25561" y="3983"/>
                    <a:pt x="25533" y="3983"/>
                    <a:pt x="25505" y="3983"/>
                  </a:cubicBezTo>
                  <a:cubicBezTo>
                    <a:pt x="23077" y="3983"/>
                    <a:pt x="21095" y="399"/>
                    <a:pt x="18382" y="51"/>
                  </a:cubicBezTo>
                  <a:cubicBezTo>
                    <a:pt x="18115" y="17"/>
                    <a:pt x="17846" y="0"/>
                    <a:pt x="175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3" name="Google Shape;1833;p40"/>
          <p:cNvGrpSpPr/>
          <p:nvPr/>
        </p:nvGrpSpPr>
        <p:grpSpPr>
          <a:xfrm>
            <a:off x="872015" y="1779817"/>
            <a:ext cx="1828777" cy="898658"/>
            <a:chOff x="3498900" y="1588642"/>
            <a:chExt cx="2146200" cy="898658"/>
          </a:xfrm>
        </p:grpSpPr>
        <p:sp>
          <p:nvSpPr>
            <p:cNvPr id="1834" name="Google Shape;1834;p40"/>
            <p:cNvSpPr/>
            <p:nvPr/>
          </p:nvSpPr>
          <p:spPr>
            <a:xfrm>
              <a:off x="3498900" y="1588642"/>
              <a:ext cx="2146200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Neptune</a:t>
              </a:r>
              <a:endParaRPr sz="18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835" name="Google Shape;1835;p40"/>
            <p:cNvSpPr txBox="1"/>
            <p:nvPr/>
          </p:nvSpPr>
          <p:spPr>
            <a:xfrm>
              <a:off x="3498900" y="1933500"/>
              <a:ext cx="2146200" cy="55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It’s the farthest planet from the Sun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1836" name="Google Shape;1836;p40"/>
          <p:cNvGrpSpPr/>
          <p:nvPr/>
        </p:nvGrpSpPr>
        <p:grpSpPr>
          <a:xfrm>
            <a:off x="6443224" y="3501648"/>
            <a:ext cx="1828777" cy="917611"/>
            <a:chOff x="6284569" y="3540873"/>
            <a:chExt cx="2146200" cy="917611"/>
          </a:xfrm>
        </p:grpSpPr>
        <p:sp>
          <p:nvSpPr>
            <p:cNvPr id="1837" name="Google Shape;1837;p40"/>
            <p:cNvSpPr/>
            <p:nvPr/>
          </p:nvSpPr>
          <p:spPr>
            <a:xfrm>
              <a:off x="6284569" y="3540873"/>
              <a:ext cx="2146200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Mars</a:t>
              </a:r>
              <a:endParaRPr sz="18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838" name="Google Shape;1838;p40"/>
            <p:cNvSpPr txBox="1"/>
            <p:nvPr/>
          </p:nvSpPr>
          <p:spPr>
            <a:xfrm>
              <a:off x="6284569" y="3895984"/>
              <a:ext cx="2146200" cy="5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Mars is actually a very cold place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1839" name="Google Shape;1839;p40"/>
          <p:cNvGrpSpPr/>
          <p:nvPr/>
        </p:nvGrpSpPr>
        <p:grpSpPr>
          <a:xfrm>
            <a:off x="871999" y="3501648"/>
            <a:ext cx="1828777" cy="924152"/>
            <a:chOff x="6284569" y="2618898"/>
            <a:chExt cx="2146200" cy="924152"/>
          </a:xfrm>
        </p:grpSpPr>
        <p:sp>
          <p:nvSpPr>
            <p:cNvPr id="1840" name="Google Shape;1840;p40"/>
            <p:cNvSpPr/>
            <p:nvPr/>
          </p:nvSpPr>
          <p:spPr>
            <a:xfrm>
              <a:off x="6284569" y="2618898"/>
              <a:ext cx="2146200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Jupiter</a:t>
              </a:r>
              <a:endParaRPr sz="18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841" name="Google Shape;1841;p40"/>
            <p:cNvSpPr txBox="1"/>
            <p:nvPr/>
          </p:nvSpPr>
          <p:spPr>
            <a:xfrm>
              <a:off x="6284569" y="2980550"/>
              <a:ext cx="2146200" cy="5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Jupiter is the biggest planet of them all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1842" name="Google Shape;1842;p40"/>
          <p:cNvGrpSpPr/>
          <p:nvPr/>
        </p:nvGrpSpPr>
        <p:grpSpPr>
          <a:xfrm>
            <a:off x="6443224" y="1779817"/>
            <a:ext cx="1828777" cy="925627"/>
            <a:chOff x="6284569" y="1696923"/>
            <a:chExt cx="2146200" cy="925627"/>
          </a:xfrm>
        </p:grpSpPr>
        <p:sp>
          <p:nvSpPr>
            <p:cNvPr id="1843" name="Google Shape;1843;p40"/>
            <p:cNvSpPr/>
            <p:nvPr/>
          </p:nvSpPr>
          <p:spPr>
            <a:xfrm>
              <a:off x="6284569" y="1696923"/>
              <a:ext cx="2146200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Mercury</a:t>
              </a:r>
              <a:endParaRPr sz="18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844" name="Google Shape;1844;p40"/>
            <p:cNvSpPr txBox="1"/>
            <p:nvPr/>
          </p:nvSpPr>
          <p:spPr>
            <a:xfrm>
              <a:off x="6284569" y="2060050"/>
              <a:ext cx="2146200" cy="5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It’s the closest planet to the Sun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1845" name="Google Shape;1845;p40"/>
          <p:cNvGrpSpPr/>
          <p:nvPr/>
        </p:nvGrpSpPr>
        <p:grpSpPr>
          <a:xfrm>
            <a:off x="1062299" y="1368247"/>
            <a:ext cx="406014" cy="338150"/>
            <a:chOff x="1026975" y="1090575"/>
            <a:chExt cx="4572225" cy="3820900"/>
          </a:xfrm>
        </p:grpSpPr>
        <p:sp>
          <p:nvSpPr>
            <p:cNvPr id="1846" name="Google Shape;1846;p40"/>
            <p:cNvSpPr/>
            <p:nvPr/>
          </p:nvSpPr>
          <p:spPr>
            <a:xfrm>
              <a:off x="1026975" y="1552700"/>
              <a:ext cx="4572225" cy="3358775"/>
            </a:xfrm>
            <a:custGeom>
              <a:avLst/>
              <a:gdLst/>
              <a:ahLst/>
              <a:cxnLst/>
              <a:rect l="l" t="t" r="r" b="b"/>
              <a:pathLst>
                <a:path w="182889" h="134351" extrusionOk="0">
                  <a:moveTo>
                    <a:pt x="5350" y="0"/>
                  </a:moveTo>
                  <a:cubicBezTo>
                    <a:pt x="2393" y="0"/>
                    <a:pt x="1" y="2392"/>
                    <a:pt x="1" y="5350"/>
                  </a:cubicBezTo>
                  <a:lnTo>
                    <a:pt x="1" y="115605"/>
                  </a:lnTo>
                  <a:cubicBezTo>
                    <a:pt x="1" y="118563"/>
                    <a:pt x="2393" y="120998"/>
                    <a:pt x="5350" y="120998"/>
                  </a:cubicBezTo>
                  <a:lnTo>
                    <a:pt x="73504" y="120998"/>
                  </a:lnTo>
                  <a:cubicBezTo>
                    <a:pt x="75809" y="128696"/>
                    <a:pt x="82985" y="134351"/>
                    <a:pt x="91423" y="134351"/>
                  </a:cubicBezTo>
                  <a:cubicBezTo>
                    <a:pt x="99904" y="134351"/>
                    <a:pt x="107080" y="128696"/>
                    <a:pt x="109386" y="120998"/>
                  </a:cubicBezTo>
                  <a:lnTo>
                    <a:pt x="177539" y="120998"/>
                  </a:lnTo>
                  <a:cubicBezTo>
                    <a:pt x="180497" y="120998"/>
                    <a:pt x="182889" y="118563"/>
                    <a:pt x="182889" y="115605"/>
                  </a:cubicBezTo>
                  <a:lnTo>
                    <a:pt x="182889" y="5350"/>
                  </a:lnTo>
                  <a:cubicBezTo>
                    <a:pt x="182889" y="2392"/>
                    <a:pt x="180497" y="0"/>
                    <a:pt x="177539" y="0"/>
                  </a:cubicBezTo>
                  <a:lnTo>
                    <a:pt x="172189" y="0"/>
                  </a:lnTo>
                  <a:lnTo>
                    <a:pt x="172189" y="94032"/>
                  </a:lnTo>
                  <a:cubicBezTo>
                    <a:pt x="172189" y="102862"/>
                    <a:pt x="165144" y="110081"/>
                    <a:pt x="156445" y="110081"/>
                  </a:cubicBezTo>
                  <a:lnTo>
                    <a:pt x="26401" y="110081"/>
                  </a:lnTo>
                  <a:cubicBezTo>
                    <a:pt x="17746" y="110081"/>
                    <a:pt x="10700" y="102862"/>
                    <a:pt x="10700" y="94032"/>
                  </a:cubicBezTo>
                  <a:lnTo>
                    <a:pt x="10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40"/>
            <p:cNvSpPr/>
            <p:nvPr/>
          </p:nvSpPr>
          <p:spPr>
            <a:xfrm>
              <a:off x="3447375" y="1090575"/>
              <a:ext cx="1615775" cy="2946700"/>
            </a:xfrm>
            <a:custGeom>
              <a:avLst/>
              <a:gdLst/>
              <a:ahLst/>
              <a:cxnLst/>
              <a:rect l="l" t="t" r="r" b="b"/>
              <a:pathLst>
                <a:path w="64631" h="117868" extrusionOk="0">
                  <a:moveTo>
                    <a:pt x="43145" y="21399"/>
                  </a:moveTo>
                  <a:cubicBezTo>
                    <a:pt x="46103" y="21399"/>
                    <a:pt x="48495" y="23835"/>
                    <a:pt x="48495" y="26792"/>
                  </a:cubicBezTo>
                  <a:lnTo>
                    <a:pt x="48495" y="48191"/>
                  </a:lnTo>
                  <a:cubicBezTo>
                    <a:pt x="48495" y="51149"/>
                    <a:pt x="46103" y="53584"/>
                    <a:pt x="43145" y="53584"/>
                  </a:cubicBezTo>
                  <a:lnTo>
                    <a:pt x="21355" y="53584"/>
                  </a:lnTo>
                  <a:cubicBezTo>
                    <a:pt x="18398" y="53584"/>
                    <a:pt x="16006" y="51149"/>
                    <a:pt x="16006" y="48191"/>
                  </a:cubicBezTo>
                  <a:lnTo>
                    <a:pt x="16006" y="26792"/>
                  </a:lnTo>
                  <a:cubicBezTo>
                    <a:pt x="16006" y="23835"/>
                    <a:pt x="18398" y="21399"/>
                    <a:pt x="21355" y="21399"/>
                  </a:cubicBezTo>
                  <a:close/>
                  <a:moveTo>
                    <a:pt x="43145" y="64284"/>
                  </a:moveTo>
                  <a:cubicBezTo>
                    <a:pt x="46103" y="64284"/>
                    <a:pt x="48495" y="66676"/>
                    <a:pt x="48495" y="69633"/>
                  </a:cubicBezTo>
                  <a:cubicBezTo>
                    <a:pt x="48495" y="72591"/>
                    <a:pt x="46103" y="74983"/>
                    <a:pt x="43145" y="74983"/>
                  </a:cubicBezTo>
                  <a:lnTo>
                    <a:pt x="21355" y="74983"/>
                  </a:lnTo>
                  <a:cubicBezTo>
                    <a:pt x="18398" y="74983"/>
                    <a:pt x="16006" y="72591"/>
                    <a:pt x="16006" y="69633"/>
                  </a:cubicBezTo>
                  <a:cubicBezTo>
                    <a:pt x="16006" y="66676"/>
                    <a:pt x="18398" y="64284"/>
                    <a:pt x="21355" y="64284"/>
                  </a:cubicBezTo>
                  <a:close/>
                  <a:moveTo>
                    <a:pt x="43145" y="85726"/>
                  </a:moveTo>
                  <a:cubicBezTo>
                    <a:pt x="46103" y="85726"/>
                    <a:pt x="48495" y="88118"/>
                    <a:pt x="48495" y="91075"/>
                  </a:cubicBezTo>
                  <a:cubicBezTo>
                    <a:pt x="48495" y="94033"/>
                    <a:pt x="46103" y="96425"/>
                    <a:pt x="43145" y="96425"/>
                  </a:cubicBezTo>
                  <a:lnTo>
                    <a:pt x="21355" y="96425"/>
                  </a:lnTo>
                  <a:cubicBezTo>
                    <a:pt x="18398" y="96425"/>
                    <a:pt x="16006" y="94033"/>
                    <a:pt x="16006" y="91075"/>
                  </a:cubicBezTo>
                  <a:cubicBezTo>
                    <a:pt x="16006" y="88118"/>
                    <a:pt x="18398" y="85726"/>
                    <a:pt x="21355" y="85726"/>
                  </a:cubicBezTo>
                  <a:close/>
                  <a:moveTo>
                    <a:pt x="0" y="1"/>
                  </a:moveTo>
                  <a:lnTo>
                    <a:pt x="0" y="117867"/>
                  </a:lnTo>
                  <a:lnTo>
                    <a:pt x="59629" y="117867"/>
                  </a:lnTo>
                  <a:cubicBezTo>
                    <a:pt x="62413" y="117867"/>
                    <a:pt x="64631" y="115475"/>
                    <a:pt x="64631" y="112517"/>
                  </a:cubicBezTo>
                  <a:lnTo>
                    <a:pt x="64631" y="5350"/>
                  </a:lnTo>
                  <a:cubicBezTo>
                    <a:pt x="64631" y="2393"/>
                    <a:pt x="62413" y="1"/>
                    <a:pt x="596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40"/>
            <p:cNvSpPr/>
            <p:nvPr/>
          </p:nvSpPr>
          <p:spPr>
            <a:xfrm>
              <a:off x="4114975" y="1894125"/>
              <a:ext cx="277300" cy="267500"/>
            </a:xfrm>
            <a:custGeom>
              <a:avLst/>
              <a:gdLst/>
              <a:ahLst/>
              <a:cxnLst/>
              <a:rect l="l" t="t" r="r" b="b"/>
              <a:pathLst>
                <a:path w="11092" h="10700" extrusionOk="0">
                  <a:moveTo>
                    <a:pt x="1" y="0"/>
                  </a:moveTo>
                  <a:lnTo>
                    <a:pt x="1" y="10699"/>
                  </a:lnTo>
                  <a:lnTo>
                    <a:pt x="11091" y="10699"/>
                  </a:lnTo>
                  <a:lnTo>
                    <a:pt x="110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40"/>
            <p:cNvSpPr/>
            <p:nvPr/>
          </p:nvSpPr>
          <p:spPr>
            <a:xfrm>
              <a:off x="1563025" y="1090575"/>
              <a:ext cx="1615800" cy="2946700"/>
            </a:xfrm>
            <a:custGeom>
              <a:avLst/>
              <a:gdLst/>
              <a:ahLst/>
              <a:cxnLst/>
              <a:rect l="l" t="t" r="r" b="b"/>
              <a:pathLst>
                <a:path w="64632" h="117868" extrusionOk="0">
                  <a:moveTo>
                    <a:pt x="43276" y="21399"/>
                  </a:moveTo>
                  <a:cubicBezTo>
                    <a:pt x="46234" y="21399"/>
                    <a:pt x="48626" y="23835"/>
                    <a:pt x="48626" y="26792"/>
                  </a:cubicBezTo>
                  <a:cubicBezTo>
                    <a:pt x="48626" y="29750"/>
                    <a:pt x="46234" y="32142"/>
                    <a:pt x="43276" y="32142"/>
                  </a:cubicBezTo>
                  <a:lnTo>
                    <a:pt x="21486" y="32142"/>
                  </a:lnTo>
                  <a:cubicBezTo>
                    <a:pt x="18529" y="32142"/>
                    <a:pt x="16137" y="29750"/>
                    <a:pt x="16137" y="26792"/>
                  </a:cubicBezTo>
                  <a:cubicBezTo>
                    <a:pt x="16137" y="23835"/>
                    <a:pt x="18529" y="21399"/>
                    <a:pt x="21486" y="21399"/>
                  </a:cubicBezTo>
                  <a:close/>
                  <a:moveTo>
                    <a:pt x="43276" y="42841"/>
                  </a:moveTo>
                  <a:cubicBezTo>
                    <a:pt x="46234" y="42841"/>
                    <a:pt x="48626" y="45234"/>
                    <a:pt x="48626" y="48191"/>
                  </a:cubicBezTo>
                  <a:cubicBezTo>
                    <a:pt x="48626" y="51149"/>
                    <a:pt x="46234" y="53584"/>
                    <a:pt x="43276" y="53584"/>
                  </a:cubicBezTo>
                  <a:lnTo>
                    <a:pt x="21486" y="53584"/>
                  </a:lnTo>
                  <a:cubicBezTo>
                    <a:pt x="18529" y="53584"/>
                    <a:pt x="16137" y="51149"/>
                    <a:pt x="16137" y="48191"/>
                  </a:cubicBezTo>
                  <a:cubicBezTo>
                    <a:pt x="16137" y="45234"/>
                    <a:pt x="18529" y="42841"/>
                    <a:pt x="21486" y="42841"/>
                  </a:cubicBezTo>
                  <a:close/>
                  <a:moveTo>
                    <a:pt x="43276" y="64284"/>
                  </a:moveTo>
                  <a:cubicBezTo>
                    <a:pt x="46234" y="64284"/>
                    <a:pt x="48626" y="66676"/>
                    <a:pt x="48626" y="69633"/>
                  </a:cubicBezTo>
                  <a:cubicBezTo>
                    <a:pt x="48626" y="72591"/>
                    <a:pt x="46234" y="74983"/>
                    <a:pt x="43276" y="74983"/>
                  </a:cubicBezTo>
                  <a:lnTo>
                    <a:pt x="21486" y="74983"/>
                  </a:lnTo>
                  <a:cubicBezTo>
                    <a:pt x="18529" y="74983"/>
                    <a:pt x="16137" y="72591"/>
                    <a:pt x="16137" y="69633"/>
                  </a:cubicBezTo>
                  <a:cubicBezTo>
                    <a:pt x="16137" y="66676"/>
                    <a:pt x="18529" y="64284"/>
                    <a:pt x="21486" y="64284"/>
                  </a:cubicBezTo>
                  <a:close/>
                  <a:moveTo>
                    <a:pt x="43276" y="85726"/>
                  </a:moveTo>
                  <a:cubicBezTo>
                    <a:pt x="46234" y="85726"/>
                    <a:pt x="48626" y="88118"/>
                    <a:pt x="48626" y="91075"/>
                  </a:cubicBezTo>
                  <a:cubicBezTo>
                    <a:pt x="48626" y="94033"/>
                    <a:pt x="46234" y="96425"/>
                    <a:pt x="43276" y="96425"/>
                  </a:cubicBezTo>
                  <a:lnTo>
                    <a:pt x="21486" y="96425"/>
                  </a:lnTo>
                  <a:cubicBezTo>
                    <a:pt x="18529" y="96425"/>
                    <a:pt x="16137" y="94033"/>
                    <a:pt x="16137" y="91075"/>
                  </a:cubicBezTo>
                  <a:cubicBezTo>
                    <a:pt x="16137" y="88118"/>
                    <a:pt x="18529" y="85726"/>
                    <a:pt x="21486" y="85726"/>
                  </a:cubicBezTo>
                  <a:close/>
                  <a:moveTo>
                    <a:pt x="4959" y="1"/>
                  </a:moveTo>
                  <a:cubicBezTo>
                    <a:pt x="2219" y="1"/>
                    <a:pt x="1" y="2393"/>
                    <a:pt x="1" y="5350"/>
                  </a:cubicBezTo>
                  <a:lnTo>
                    <a:pt x="1" y="112517"/>
                  </a:lnTo>
                  <a:cubicBezTo>
                    <a:pt x="1" y="115475"/>
                    <a:pt x="2219" y="117867"/>
                    <a:pt x="4959" y="117867"/>
                  </a:cubicBezTo>
                  <a:lnTo>
                    <a:pt x="64631" y="117867"/>
                  </a:lnTo>
                  <a:lnTo>
                    <a:pt x="646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0" name="Google Shape;1850;p40"/>
          <p:cNvGrpSpPr/>
          <p:nvPr/>
        </p:nvGrpSpPr>
        <p:grpSpPr>
          <a:xfrm>
            <a:off x="1062046" y="3013331"/>
            <a:ext cx="338343" cy="338341"/>
            <a:chOff x="-62884425" y="4111775"/>
            <a:chExt cx="317425" cy="316650"/>
          </a:xfrm>
        </p:grpSpPr>
        <p:sp>
          <p:nvSpPr>
            <p:cNvPr id="1851" name="Google Shape;1851;p40"/>
            <p:cNvSpPr/>
            <p:nvPr/>
          </p:nvSpPr>
          <p:spPr>
            <a:xfrm>
              <a:off x="-62884425" y="4325225"/>
              <a:ext cx="317425" cy="103200"/>
            </a:xfrm>
            <a:custGeom>
              <a:avLst/>
              <a:gdLst/>
              <a:ahLst/>
              <a:cxnLst/>
              <a:rect l="l" t="t" r="r" b="b"/>
              <a:pathLst>
                <a:path w="12697" h="4128" extrusionOk="0">
                  <a:moveTo>
                    <a:pt x="0" y="0"/>
                  </a:moveTo>
                  <a:lnTo>
                    <a:pt x="0" y="378"/>
                  </a:lnTo>
                  <a:cubicBezTo>
                    <a:pt x="0" y="1071"/>
                    <a:pt x="567" y="1638"/>
                    <a:pt x="1260" y="1638"/>
                  </a:cubicBezTo>
                  <a:lnTo>
                    <a:pt x="4001" y="1638"/>
                  </a:lnTo>
                  <a:lnTo>
                    <a:pt x="3434" y="3308"/>
                  </a:lnTo>
                  <a:lnTo>
                    <a:pt x="2930" y="3308"/>
                  </a:lnTo>
                  <a:cubicBezTo>
                    <a:pt x="2678" y="3308"/>
                    <a:pt x="2520" y="3497"/>
                    <a:pt x="2520" y="3749"/>
                  </a:cubicBezTo>
                  <a:cubicBezTo>
                    <a:pt x="2520" y="3970"/>
                    <a:pt x="2741" y="4127"/>
                    <a:pt x="2930" y="4127"/>
                  </a:cubicBezTo>
                  <a:lnTo>
                    <a:pt x="9830" y="4127"/>
                  </a:lnTo>
                  <a:cubicBezTo>
                    <a:pt x="10050" y="4127"/>
                    <a:pt x="10239" y="3938"/>
                    <a:pt x="10239" y="3749"/>
                  </a:cubicBezTo>
                  <a:cubicBezTo>
                    <a:pt x="10239" y="3497"/>
                    <a:pt x="10050" y="3308"/>
                    <a:pt x="9830" y="3308"/>
                  </a:cubicBezTo>
                  <a:lnTo>
                    <a:pt x="9294" y="3308"/>
                  </a:lnTo>
                  <a:lnTo>
                    <a:pt x="8758" y="1638"/>
                  </a:lnTo>
                  <a:lnTo>
                    <a:pt x="11468" y="1638"/>
                  </a:lnTo>
                  <a:cubicBezTo>
                    <a:pt x="12129" y="1638"/>
                    <a:pt x="12697" y="1103"/>
                    <a:pt x="12697" y="378"/>
                  </a:cubicBezTo>
                  <a:lnTo>
                    <a:pt x="126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40"/>
            <p:cNvSpPr/>
            <p:nvPr/>
          </p:nvSpPr>
          <p:spPr>
            <a:xfrm>
              <a:off x="-62884425" y="4111775"/>
              <a:ext cx="317425" cy="193000"/>
            </a:xfrm>
            <a:custGeom>
              <a:avLst/>
              <a:gdLst/>
              <a:ahLst/>
              <a:cxnLst/>
              <a:rect l="l" t="t" r="r" b="b"/>
              <a:pathLst>
                <a:path w="12697" h="7720" extrusionOk="0">
                  <a:moveTo>
                    <a:pt x="6301" y="946"/>
                  </a:moveTo>
                  <a:cubicBezTo>
                    <a:pt x="6522" y="946"/>
                    <a:pt x="6742" y="1135"/>
                    <a:pt x="6742" y="1324"/>
                  </a:cubicBezTo>
                  <a:lnTo>
                    <a:pt x="6742" y="1607"/>
                  </a:lnTo>
                  <a:cubicBezTo>
                    <a:pt x="7215" y="1765"/>
                    <a:pt x="7593" y="2237"/>
                    <a:pt x="7593" y="2773"/>
                  </a:cubicBezTo>
                  <a:cubicBezTo>
                    <a:pt x="7593" y="3025"/>
                    <a:pt x="7372" y="3182"/>
                    <a:pt x="7183" y="3182"/>
                  </a:cubicBezTo>
                  <a:cubicBezTo>
                    <a:pt x="6994" y="3182"/>
                    <a:pt x="6805" y="2993"/>
                    <a:pt x="6805" y="2773"/>
                  </a:cubicBezTo>
                  <a:cubicBezTo>
                    <a:pt x="6805" y="2552"/>
                    <a:pt x="6585" y="2363"/>
                    <a:pt x="6364" y="2363"/>
                  </a:cubicBezTo>
                  <a:cubicBezTo>
                    <a:pt x="6112" y="2363"/>
                    <a:pt x="5954" y="2552"/>
                    <a:pt x="5954" y="2773"/>
                  </a:cubicBezTo>
                  <a:cubicBezTo>
                    <a:pt x="5954" y="3025"/>
                    <a:pt x="6269" y="3245"/>
                    <a:pt x="6585" y="3497"/>
                  </a:cubicBezTo>
                  <a:cubicBezTo>
                    <a:pt x="7026" y="3812"/>
                    <a:pt x="7561" y="4191"/>
                    <a:pt x="7561" y="4884"/>
                  </a:cubicBezTo>
                  <a:cubicBezTo>
                    <a:pt x="7561" y="5419"/>
                    <a:pt x="7215" y="5860"/>
                    <a:pt x="6742" y="6049"/>
                  </a:cubicBezTo>
                  <a:lnTo>
                    <a:pt x="6742" y="6333"/>
                  </a:lnTo>
                  <a:cubicBezTo>
                    <a:pt x="6742" y="6553"/>
                    <a:pt x="6553" y="6774"/>
                    <a:pt x="6301" y="6774"/>
                  </a:cubicBezTo>
                  <a:cubicBezTo>
                    <a:pt x="6080" y="6774"/>
                    <a:pt x="5923" y="6553"/>
                    <a:pt x="5923" y="6333"/>
                  </a:cubicBezTo>
                  <a:lnTo>
                    <a:pt x="5923" y="6049"/>
                  </a:lnTo>
                  <a:cubicBezTo>
                    <a:pt x="5450" y="5892"/>
                    <a:pt x="5104" y="5419"/>
                    <a:pt x="5104" y="4884"/>
                  </a:cubicBezTo>
                  <a:cubicBezTo>
                    <a:pt x="5104" y="4632"/>
                    <a:pt x="5293" y="4443"/>
                    <a:pt x="5482" y="4443"/>
                  </a:cubicBezTo>
                  <a:cubicBezTo>
                    <a:pt x="5734" y="4443"/>
                    <a:pt x="5923" y="4632"/>
                    <a:pt x="5923" y="4884"/>
                  </a:cubicBezTo>
                  <a:cubicBezTo>
                    <a:pt x="5923" y="5104"/>
                    <a:pt x="6112" y="5262"/>
                    <a:pt x="6301" y="5262"/>
                  </a:cubicBezTo>
                  <a:cubicBezTo>
                    <a:pt x="6522" y="5262"/>
                    <a:pt x="6742" y="5073"/>
                    <a:pt x="6742" y="4884"/>
                  </a:cubicBezTo>
                  <a:cubicBezTo>
                    <a:pt x="6742" y="4632"/>
                    <a:pt x="6427" y="4411"/>
                    <a:pt x="6080" y="4159"/>
                  </a:cubicBezTo>
                  <a:cubicBezTo>
                    <a:pt x="5639" y="3844"/>
                    <a:pt x="5104" y="3466"/>
                    <a:pt x="5104" y="2773"/>
                  </a:cubicBezTo>
                  <a:cubicBezTo>
                    <a:pt x="5104" y="2237"/>
                    <a:pt x="5450" y="1796"/>
                    <a:pt x="5923" y="1607"/>
                  </a:cubicBezTo>
                  <a:lnTo>
                    <a:pt x="5923" y="1324"/>
                  </a:lnTo>
                  <a:cubicBezTo>
                    <a:pt x="5923" y="1103"/>
                    <a:pt x="6112" y="946"/>
                    <a:pt x="6301" y="946"/>
                  </a:cubicBezTo>
                  <a:close/>
                  <a:moveTo>
                    <a:pt x="1260" y="0"/>
                  </a:moveTo>
                  <a:cubicBezTo>
                    <a:pt x="599" y="0"/>
                    <a:pt x="0" y="536"/>
                    <a:pt x="0" y="1261"/>
                  </a:cubicBezTo>
                  <a:lnTo>
                    <a:pt x="0" y="7719"/>
                  </a:lnTo>
                  <a:lnTo>
                    <a:pt x="12697" y="7719"/>
                  </a:lnTo>
                  <a:lnTo>
                    <a:pt x="12697" y="1261"/>
                  </a:lnTo>
                  <a:cubicBezTo>
                    <a:pt x="12697" y="536"/>
                    <a:pt x="12129" y="0"/>
                    <a:pt x="114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3" name="Google Shape;1853;p40"/>
          <p:cNvGrpSpPr/>
          <p:nvPr/>
        </p:nvGrpSpPr>
        <p:grpSpPr>
          <a:xfrm>
            <a:off x="6686557" y="3013141"/>
            <a:ext cx="338322" cy="338323"/>
            <a:chOff x="4628325" y="3599825"/>
            <a:chExt cx="295400" cy="295375"/>
          </a:xfrm>
        </p:grpSpPr>
        <p:sp>
          <p:nvSpPr>
            <p:cNvPr id="1854" name="Google Shape;1854;p40"/>
            <p:cNvSpPr/>
            <p:nvPr/>
          </p:nvSpPr>
          <p:spPr>
            <a:xfrm>
              <a:off x="4679525" y="3686450"/>
              <a:ext cx="17350" cy="86675"/>
            </a:xfrm>
            <a:custGeom>
              <a:avLst/>
              <a:gdLst/>
              <a:ahLst/>
              <a:cxnLst/>
              <a:rect l="l" t="t" r="r" b="b"/>
              <a:pathLst>
                <a:path w="694" h="3467" extrusionOk="0">
                  <a:moveTo>
                    <a:pt x="0" y="1"/>
                  </a:moveTo>
                  <a:lnTo>
                    <a:pt x="0" y="3466"/>
                  </a:lnTo>
                  <a:lnTo>
                    <a:pt x="694" y="3466"/>
                  </a:lnTo>
                  <a:lnTo>
                    <a:pt x="6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40"/>
            <p:cNvSpPr/>
            <p:nvPr/>
          </p:nvSpPr>
          <p:spPr>
            <a:xfrm>
              <a:off x="4854375" y="3686450"/>
              <a:ext cx="18150" cy="86675"/>
            </a:xfrm>
            <a:custGeom>
              <a:avLst/>
              <a:gdLst/>
              <a:ahLst/>
              <a:cxnLst/>
              <a:rect l="l" t="t" r="r" b="b"/>
              <a:pathLst>
                <a:path w="726" h="3467" extrusionOk="0">
                  <a:moveTo>
                    <a:pt x="1" y="1"/>
                  </a:moveTo>
                  <a:lnTo>
                    <a:pt x="1" y="3466"/>
                  </a:lnTo>
                  <a:lnTo>
                    <a:pt x="725" y="3466"/>
                  </a:lnTo>
                  <a:lnTo>
                    <a:pt x="7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40"/>
            <p:cNvSpPr/>
            <p:nvPr/>
          </p:nvSpPr>
          <p:spPr>
            <a:xfrm>
              <a:off x="4679525" y="3790425"/>
              <a:ext cx="17350" cy="104000"/>
            </a:xfrm>
            <a:custGeom>
              <a:avLst/>
              <a:gdLst/>
              <a:ahLst/>
              <a:cxnLst/>
              <a:rect l="l" t="t" r="r" b="b"/>
              <a:pathLst>
                <a:path w="694" h="4160" extrusionOk="0">
                  <a:moveTo>
                    <a:pt x="0" y="0"/>
                  </a:moveTo>
                  <a:lnTo>
                    <a:pt x="0" y="4159"/>
                  </a:lnTo>
                  <a:lnTo>
                    <a:pt x="694" y="4159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40"/>
            <p:cNvSpPr/>
            <p:nvPr/>
          </p:nvSpPr>
          <p:spPr>
            <a:xfrm>
              <a:off x="4854375" y="3790425"/>
              <a:ext cx="18150" cy="104000"/>
            </a:xfrm>
            <a:custGeom>
              <a:avLst/>
              <a:gdLst/>
              <a:ahLst/>
              <a:cxnLst/>
              <a:rect l="l" t="t" r="r" b="b"/>
              <a:pathLst>
                <a:path w="726" h="4160" extrusionOk="0">
                  <a:moveTo>
                    <a:pt x="1" y="0"/>
                  </a:moveTo>
                  <a:lnTo>
                    <a:pt x="1" y="4159"/>
                  </a:lnTo>
                  <a:lnTo>
                    <a:pt x="725" y="4159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40"/>
            <p:cNvSpPr/>
            <p:nvPr/>
          </p:nvSpPr>
          <p:spPr>
            <a:xfrm>
              <a:off x="4628325" y="3686450"/>
              <a:ext cx="34675" cy="86675"/>
            </a:xfrm>
            <a:custGeom>
              <a:avLst/>
              <a:gdLst/>
              <a:ahLst/>
              <a:cxnLst/>
              <a:rect l="l" t="t" r="r" b="b"/>
              <a:pathLst>
                <a:path w="1387" h="3467" extrusionOk="0">
                  <a:moveTo>
                    <a:pt x="1009" y="1"/>
                  </a:moveTo>
                  <a:cubicBezTo>
                    <a:pt x="442" y="1"/>
                    <a:pt x="1" y="442"/>
                    <a:pt x="1" y="1009"/>
                  </a:cubicBezTo>
                  <a:lnTo>
                    <a:pt x="1" y="2049"/>
                  </a:lnTo>
                  <a:cubicBezTo>
                    <a:pt x="1" y="2427"/>
                    <a:pt x="158" y="2773"/>
                    <a:pt x="442" y="3025"/>
                  </a:cubicBezTo>
                  <a:cubicBezTo>
                    <a:pt x="662" y="3340"/>
                    <a:pt x="1009" y="3466"/>
                    <a:pt x="1387" y="3466"/>
                  </a:cubicBezTo>
                  <a:lnTo>
                    <a:pt x="13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40"/>
            <p:cNvSpPr/>
            <p:nvPr/>
          </p:nvSpPr>
          <p:spPr>
            <a:xfrm>
              <a:off x="4714975" y="3686450"/>
              <a:ext cx="122100" cy="86675"/>
            </a:xfrm>
            <a:custGeom>
              <a:avLst/>
              <a:gdLst/>
              <a:ahLst/>
              <a:cxnLst/>
              <a:rect l="l" t="t" r="r" b="b"/>
              <a:pathLst>
                <a:path w="4884" h="3467" extrusionOk="0">
                  <a:moveTo>
                    <a:pt x="0" y="1"/>
                  </a:moveTo>
                  <a:lnTo>
                    <a:pt x="0" y="3466"/>
                  </a:lnTo>
                  <a:lnTo>
                    <a:pt x="4883" y="3466"/>
                  </a:lnTo>
                  <a:lnTo>
                    <a:pt x="48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40"/>
            <p:cNvSpPr/>
            <p:nvPr/>
          </p:nvSpPr>
          <p:spPr>
            <a:xfrm>
              <a:off x="4889025" y="3777825"/>
              <a:ext cx="34700" cy="117375"/>
            </a:xfrm>
            <a:custGeom>
              <a:avLst/>
              <a:gdLst/>
              <a:ahLst/>
              <a:cxnLst/>
              <a:rect l="l" t="t" r="r" b="b"/>
              <a:pathLst>
                <a:path w="1388" h="4695" extrusionOk="0">
                  <a:moveTo>
                    <a:pt x="1387" y="0"/>
                  </a:moveTo>
                  <a:cubicBezTo>
                    <a:pt x="977" y="315"/>
                    <a:pt x="505" y="504"/>
                    <a:pt x="1" y="504"/>
                  </a:cubicBezTo>
                  <a:lnTo>
                    <a:pt x="1" y="4695"/>
                  </a:lnTo>
                  <a:lnTo>
                    <a:pt x="347" y="4695"/>
                  </a:lnTo>
                  <a:cubicBezTo>
                    <a:pt x="946" y="4695"/>
                    <a:pt x="1387" y="4222"/>
                    <a:pt x="1387" y="3655"/>
                  </a:cubicBezTo>
                  <a:lnTo>
                    <a:pt x="13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40"/>
            <p:cNvSpPr/>
            <p:nvPr/>
          </p:nvSpPr>
          <p:spPr>
            <a:xfrm>
              <a:off x="4628325" y="3777825"/>
              <a:ext cx="34675" cy="116600"/>
            </a:xfrm>
            <a:custGeom>
              <a:avLst/>
              <a:gdLst/>
              <a:ahLst/>
              <a:cxnLst/>
              <a:rect l="l" t="t" r="r" b="b"/>
              <a:pathLst>
                <a:path w="1387" h="4664" extrusionOk="0">
                  <a:moveTo>
                    <a:pt x="1" y="0"/>
                  </a:moveTo>
                  <a:lnTo>
                    <a:pt x="1" y="3655"/>
                  </a:lnTo>
                  <a:cubicBezTo>
                    <a:pt x="1" y="4222"/>
                    <a:pt x="442" y="4663"/>
                    <a:pt x="1009" y="4663"/>
                  </a:cubicBezTo>
                  <a:lnTo>
                    <a:pt x="1387" y="4663"/>
                  </a:lnTo>
                  <a:lnTo>
                    <a:pt x="1387" y="504"/>
                  </a:lnTo>
                  <a:cubicBezTo>
                    <a:pt x="851" y="504"/>
                    <a:pt x="379" y="315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40"/>
            <p:cNvSpPr/>
            <p:nvPr/>
          </p:nvSpPr>
          <p:spPr>
            <a:xfrm>
              <a:off x="4766950" y="379042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1" y="0"/>
                  </a:moveTo>
                  <a:lnTo>
                    <a:pt x="1" y="347"/>
                  </a:lnTo>
                  <a:cubicBezTo>
                    <a:pt x="1" y="568"/>
                    <a:pt x="158" y="725"/>
                    <a:pt x="347" y="725"/>
                  </a:cubicBezTo>
                  <a:cubicBezTo>
                    <a:pt x="568" y="725"/>
                    <a:pt x="694" y="568"/>
                    <a:pt x="694" y="347"/>
                  </a:cubicBezTo>
                  <a:lnTo>
                    <a:pt x="6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40"/>
            <p:cNvSpPr/>
            <p:nvPr/>
          </p:nvSpPr>
          <p:spPr>
            <a:xfrm>
              <a:off x="4889025" y="3686450"/>
              <a:ext cx="34700" cy="86675"/>
            </a:xfrm>
            <a:custGeom>
              <a:avLst/>
              <a:gdLst/>
              <a:ahLst/>
              <a:cxnLst/>
              <a:rect l="l" t="t" r="r" b="b"/>
              <a:pathLst>
                <a:path w="1388" h="3467" extrusionOk="0">
                  <a:moveTo>
                    <a:pt x="1" y="1"/>
                  </a:moveTo>
                  <a:lnTo>
                    <a:pt x="1" y="3466"/>
                  </a:lnTo>
                  <a:cubicBezTo>
                    <a:pt x="347" y="3466"/>
                    <a:pt x="662" y="3340"/>
                    <a:pt x="946" y="3088"/>
                  </a:cubicBezTo>
                  <a:cubicBezTo>
                    <a:pt x="1229" y="2836"/>
                    <a:pt x="1387" y="2458"/>
                    <a:pt x="1387" y="2080"/>
                  </a:cubicBezTo>
                  <a:lnTo>
                    <a:pt x="1387" y="1040"/>
                  </a:lnTo>
                  <a:cubicBezTo>
                    <a:pt x="1387" y="442"/>
                    <a:pt x="914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40"/>
            <p:cNvSpPr/>
            <p:nvPr/>
          </p:nvSpPr>
          <p:spPr>
            <a:xfrm>
              <a:off x="4714975" y="3790425"/>
              <a:ext cx="122100" cy="104000"/>
            </a:xfrm>
            <a:custGeom>
              <a:avLst/>
              <a:gdLst/>
              <a:ahLst/>
              <a:cxnLst/>
              <a:rect l="l" t="t" r="r" b="b"/>
              <a:pathLst>
                <a:path w="4884" h="4160" extrusionOk="0">
                  <a:moveTo>
                    <a:pt x="0" y="0"/>
                  </a:moveTo>
                  <a:lnTo>
                    <a:pt x="0" y="4159"/>
                  </a:lnTo>
                  <a:lnTo>
                    <a:pt x="4883" y="4159"/>
                  </a:lnTo>
                  <a:lnTo>
                    <a:pt x="4883" y="0"/>
                  </a:lnTo>
                  <a:lnTo>
                    <a:pt x="3466" y="0"/>
                  </a:lnTo>
                  <a:lnTo>
                    <a:pt x="3466" y="347"/>
                  </a:lnTo>
                  <a:cubicBezTo>
                    <a:pt x="3466" y="946"/>
                    <a:pt x="2993" y="1387"/>
                    <a:pt x="2426" y="1387"/>
                  </a:cubicBezTo>
                  <a:cubicBezTo>
                    <a:pt x="1827" y="1387"/>
                    <a:pt x="1418" y="914"/>
                    <a:pt x="1418" y="347"/>
                  </a:cubicBezTo>
                  <a:lnTo>
                    <a:pt x="14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40"/>
            <p:cNvSpPr/>
            <p:nvPr/>
          </p:nvSpPr>
          <p:spPr>
            <a:xfrm>
              <a:off x="4714175" y="3599825"/>
              <a:ext cx="122100" cy="69325"/>
            </a:xfrm>
            <a:custGeom>
              <a:avLst/>
              <a:gdLst/>
              <a:ahLst/>
              <a:cxnLst/>
              <a:rect l="l" t="t" r="r" b="b"/>
              <a:pathLst>
                <a:path w="4884" h="2773" extrusionOk="0">
                  <a:moveTo>
                    <a:pt x="2427" y="0"/>
                  </a:moveTo>
                  <a:cubicBezTo>
                    <a:pt x="1103" y="0"/>
                    <a:pt x="1" y="1103"/>
                    <a:pt x="1" y="2426"/>
                  </a:cubicBezTo>
                  <a:lnTo>
                    <a:pt x="1" y="2773"/>
                  </a:lnTo>
                  <a:lnTo>
                    <a:pt x="1355" y="2773"/>
                  </a:lnTo>
                  <a:lnTo>
                    <a:pt x="1355" y="2426"/>
                  </a:lnTo>
                  <a:cubicBezTo>
                    <a:pt x="1355" y="1828"/>
                    <a:pt x="1828" y="1418"/>
                    <a:pt x="2395" y="1418"/>
                  </a:cubicBezTo>
                  <a:cubicBezTo>
                    <a:pt x="2994" y="1418"/>
                    <a:pt x="3403" y="1891"/>
                    <a:pt x="3403" y="2426"/>
                  </a:cubicBezTo>
                  <a:lnTo>
                    <a:pt x="3403" y="2773"/>
                  </a:lnTo>
                  <a:lnTo>
                    <a:pt x="4884" y="2773"/>
                  </a:lnTo>
                  <a:lnTo>
                    <a:pt x="4884" y="2426"/>
                  </a:lnTo>
                  <a:cubicBezTo>
                    <a:pt x="4884" y="1103"/>
                    <a:pt x="3781" y="0"/>
                    <a:pt x="2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6" name="Google Shape;1866;p40"/>
          <p:cNvGrpSpPr/>
          <p:nvPr/>
        </p:nvGrpSpPr>
        <p:grpSpPr>
          <a:xfrm>
            <a:off x="6633976" y="1286108"/>
            <a:ext cx="315783" cy="338323"/>
            <a:chOff x="5736525" y="3963700"/>
            <a:chExt cx="259925" cy="295375"/>
          </a:xfrm>
        </p:grpSpPr>
        <p:sp>
          <p:nvSpPr>
            <p:cNvPr id="1867" name="Google Shape;1867;p40"/>
            <p:cNvSpPr/>
            <p:nvPr/>
          </p:nvSpPr>
          <p:spPr>
            <a:xfrm>
              <a:off x="5736525" y="4153525"/>
              <a:ext cx="121300" cy="105550"/>
            </a:xfrm>
            <a:custGeom>
              <a:avLst/>
              <a:gdLst/>
              <a:ahLst/>
              <a:cxnLst/>
              <a:rect l="l" t="t" r="r" b="b"/>
              <a:pathLst>
                <a:path w="4852" h="4222" extrusionOk="0">
                  <a:moveTo>
                    <a:pt x="1733" y="0"/>
                  </a:moveTo>
                  <a:cubicBezTo>
                    <a:pt x="788" y="0"/>
                    <a:pt x="0" y="788"/>
                    <a:pt x="0" y="1733"/>
                  </a:cubicBezTo>
                  <a:lnTo>
                    <a:pt x="0" y="3875"/>
                  </a:lnTo>
                  <a:cubicBezTo>
                    <a:pt x="0" y="4064"/>
                    <a:pt x="158" y="4222"/>
                    <a:pt x="378" y="4222"/>
                  </a:cubicBezTo>
                  <a:lnTo>
                    <a:pt x="4852" y="4222"/>
                  </a:lnTo>
                  <a:lnTo>
                    <a:pt x="4852" y="2584"/>
                  </a:lnTo>
                  <a:lnTo>
                    <a:pt x="2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40"/>
            <p:cNvSpPr/>
            <p:nvPr/>
          </p:nvSpPr>
          <p:spPr>
            <a:xfrm>
              <a:off x="5833400" y="4168475"/>
              <a:ext cx="66975" cy="33900"/>
            </a:xfrm>
            <a:custGeom>
              <a:avLst/>
              <a:gdLst/>
              <a:ahLst/>
              <a:cxnLst/>
              <a:rect l="l" t="t" r="r" b="b"/>
              <a:pathLst>
                <a:path w="2679" h="1356" extrusionOk="0">
                  <a:moveTo>
                    <a:pt x="2678" y="1"/>
                  </a:moveTo>
                  <a:lnTo>
                    <a:pt x="2678" y="1"/>
                  </a:lnTo>
                  <a:cubicBezTo>
                    <a:pt x="2458" y="32"/>
                    <a:pt x="2237" y="127"/>
                    <a:pt x="1985" y="127"/>
                  </a:cubicBezTo>
                  <a:lnTo>
                    <a:pt x="662" y="127"/>
                  </a:lnTo>
                  <a:cubicBezTo>
                    <a:pt x="441" y="127"/>
                    <a:pt x="221" y="95"/>
                    <a:pt x="0" y="1"/>
                  </a:cubicBezTo>
                  <a:lnTo>
                    <a:pt x="0" y="1"/>
                  </a:lnTo>
                  <a:lnTo>
                    <a:pt x="1323" y="1355"/>
                  </a:lnTo>
                  <a:lnTo>
                    <a:pt x="267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40"/>
            <p:cNvSpPr/>
            <p:nvPr/>
          </p:nvSpPr>
          <p:spPr>
            <a:xfrm>
              <a:off x="5875925" y="4153525"/>
              <a:ext cx="120525" cy="105550"/>
            </a:xfrm>
            <a:custGeom>
              <a:avLst/>
              <a:gdLst/>
              <a:ahLst/>
              <a:cxnLst/>
              <a:rect l="l" t="t" r="r" b="b"/>
              <a:pathLst>
                <a:path w="4821" h="4222" extrusionOk="0">
                  <a:moveTo>
                    <a:pt x="2426" y="2048"/>
                  </a:moveTo>
                  <a:cubicBezTo>
                    <a:pt x="2615" y="2048"/>
                    <a:pt x="2773" y="2205"/>
                    <a:pt x="2773" y="2426"/>
                  </a:cubicBezTo>
                  <a:cubicBezTo>
                    <a:pt x="2773" y="2615"/>
                    <a:pt x="2615" y="2773"/>
                    <a:pt x="2426" y="2773"/>
                  </a:cubicBezTo>
                  <a:lnTo>
                    <a:pt x="1733" y="2773"/>
                  </a:lnTo>
                  <a:cubicBezTo>
                    <a:pt x="1513" y="2773"/>
                    <a:pt x="1355" y="2615"/>
                    <a:pt x="1355" y="2426"/>
                  </a:cubicBezTo>
                  <a:cubicBezTo>
                    <a:pt x="1355" y="2205"/>
                    <a:pt x="1513" y="2048"/>
                    <a:pt x="1733" y="2048"/>
                  </a:cubicBezTo>
                  <a:close/>
                  <a:moveTo>
                    <a:pt x="2552" y="0"/>
                  </a:moveTo>
                  <a:lnTo>
                    <a:pt x="1" y="2584"/>
                  </a:lnTo>
                  <a:lnTo>
                    <a:pt x="1" y="4222"/>
                  </a:lnTo>
                  <a:lnTo>
                    <a:pt x="4474" y="4222"/>
                  </a:lnTo>
                  <a:cubicBezTo>
                    <a:pt x="4663" y="4222"/>
                    <a:pt x="4821" y="4064"/>
                    <a:pt x="4821" y="3875"/>
                  </a:cubicBezTo>
                  <a:lnTo>
                    <a:pt x="4821" y="1733"/>
                  </a:lnTo>
                  <a:cubicBezTo>
                    <a:pt x="4821" y="788"/>
                    <a:pt x="4033" y="0"/>
                    <a:pt x="30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40"/>
            <p:cNvSpPr/>
            <p:nvPr/>
          </p:nvSpPr>
          <p:spPr>
            <a:xfrm>
              <a:off x="5754625" y="3963700"/>
              <a:ext cx="224500" cy="154400"/>
            </a:xfrm>
            <a:custGeom>
              <a:avLst/>
              <a:gdLst/>
              <a:ahLst/>
              <a:cxnLst/>
              <a:rect l="l" t="t" r="r" b="b"/>
              <a:pathLst>
                <a:path w="8980" h="6176" extrusionOk="0">
                  <a:moveTo>
                    <a:pt x="3120" y="1"/>
                  </a:moveTo>
                  <a:cubicBezTo>
                    <a:pt x="1387" y="1"/>
                    <a:pt x="1" y="1418"/>
                    <a:pt x="1" y="3119"/>
                  </a:cubicBezTo>
                  <a:lnTo>
                    <a:pt x="1" y="4506"/>
                  </a:lnTo>
                  <a:cubicBezTo>
                    <a:pt x="1" y="5325"/>
                    <a:pt x="568" y="6018"/>
                    <a:pt x="1355" y="6175"/>
                  </a:cubicBezTo>
                  <a:lnTo>
                    <a:pt x="1355" y="2773"/>
                  </a:lnTo>
                  <a:lnTo>
                    <a:pt x="1009" y="2773"/>
                  </a:lnTo>
                  <a:cubicBezTo>
                    <a:pt x="914" y="2773"/>
                    <a:pt x="820" y="2804"/>
                    <a:pt x="694" y="2804"/>
                  </a:cubicBezTo>
                  <a:cubicBezTo>
                    <a:pt x="851" y="1607"/>
                    <a:pt x="1860" y="662"/>
                    <a:pt x="3120" y="662"/>
                  </a:cubicBezTo>
                  <a:lnTo>
                    <a:pt x="5861" y="662"/>
                  </a:lnTo>
                  <a:cubicBezTo>
                    <a:pt x="7089" y="662"/>
                    <a:pt x="8098" y="1607"/>
                    <a:pt x="8255" y="2804"/>
                  </a:cubicBezTo>
                  <a:cubicBezTo>
                    <a:pt x="8161" y="2773"/>
                    <a:pt x="8066" y="2773"/>
                    <a:pt x="7940" y="2773"/>
                  </a:cubicBezTo>
                  <a:lnTo>
                    <a:pt x="7593" y="2773"/>
                  </a:lnTo>
                  <a:lnTo>
                    <a:pt x="7593" y="6175"/>
                  </a:lnTo>
                  <a:cubicBezTo>
                    <a:pt x="8381" y="6018"/>
                    <a:pt x="8980" y="5325"/>
                    <a:pt x="8980" y="4506"/>
                  </a:cubicBezTo>
                  <a:lnTo>
                    <a:pt x="8980" y="3119"/>
                  </a:lnTo>
                  <a:cubicBezTo>
                    <a:pt x="8980" y="1387"/>
                    <a:pt x="7562" y="1"/>
                    <a:pt x="58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40"/>
            <p:cNvSpPr/>
            <p:nvPr/>
          </p:nvSpPr>
          <p:spPr>
            <a:xfrm>
              <a:off x="5806625" y="3998350"/>
              <a:ext cx="69325" cy="52025"/>
            </a:xfrm>
            <a:custGeom>
              <a:avLst/>
              <a:gdLst/>
              <a:ahLst/>
              <a:cxnLst/>
              <a:rect l="l" t="t" r="r" b="b"/>
              <a:pathLst>
                <a:path w="2773" h="2081" extrusionOk="0">
                  <a:moveTo>
                    <a:pt x="1733" y="1"/>
                  </a:moveTo>
                  <a:cubicBezTo>
                    <a:pt x="788" y="1"/>
                    <a:pt x="0" y="788"/>
                    <a:pt x="0" y="1733"/>
                  </a:cubicBezTo>
                  <a:lnTo>
                    <a:pt x="0" y="2080"/>
                  </a:lnTo>
                  <a:lnTo>
                    <a:pt x="1733" y="2080"/>
                  </a:lnTo>
                  <a:cubicBezTo>
                    <a:pt x="2300" y="2049"/>
                    <a:pt x="2773" y="1607"/>
                    <a:pt x="2773" y="1009"/>
                  </a:cubicBezTo>
                  <a:lnTo>
                    <a:pt x="27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40"/>
            <p:cNvSpPr/>
            <p:nvPr/>
          </p:nvSpPr>
          <p:spPr>
            <a:xfrm>
              <a:off x="5893250" y="3999150"/>
              <a:ext cx="34675" cy="51225"/>
            </a:xfrm>
            <a:custGeom>
              <a:avLst/>
              <a:gdLst/>
              <a:ahLst/>
              <a:cxnLst/>
              <a:rect l="l" t="t" r="r" b="b"/>
              <a:pathLst>
                <a:path w="1387" h="2049" extrusionOk="0">
                  <a:moveTo>
                    <a:pt x="1" y="0"/>
                  </a:moveTo>
                  <a:lnTo>
                    <a:pt x="1" y="1040"/>
                  </a:lnTo>
                  <a:cubicBezTo>
                    <a:pt x="1" y="1607"/>
                    <a:pt x="473" y="2048"/>
                    <a:pt x="1040" y="2048"/>
                  </a:cubicBezTo>
                  <a:lnTo>
                    <a:pt x="1387" y="2048"/>
                  </a:lnTo>
                  <a:lnTo>
                    <a:pt x="1387" y="1701"/>
                  </a:lnTo>
                  <a:cubicBezTo>
                    <a:pt x="1387" y="882"/>
                    <a:pt x="788" y="158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40"/>
            <p:cNvSpPr/>
            <p:nvPr/>
          </p:nvSpPr>
          <p:spPr>
            <a:xfrm>
              <a:off x="5806625" y="4049550"/>
              <a:ext cx="121300" cy="104000"/>
            </a:xfrm>
            <a:custGeom>
              <a:avLst/>
              <a:gdLst/>
              <a:ahLst/>
              <a:cxnLst/>
              <a:rect l="l" t="t" r="r" b="b"/>
              <a:pathLst>
                <a:path w="4852" h="4160" extrusionOk="0">
                  <a:moveTo>
                    <a:pt x="3119" y="1"/>
                  </a:moveTo>
                  <a:cubicBezTo>
                    <a:pt x="2804" y="442"/>
                    <a:pt x="2300" y="694"/>
                    <a:pt x="1733" y="694"/>
                  </a:cubicBezTo>
                  <a:lnTo>
                    <a:pt x="0" y="694"/>
                  </a:lnTo>
                  <a:lnTo>
                    <a:pt x="0" y="2426"/>
                  </a:lnTo>
                  <a:cubicBezTo>
                    <a:pt x="0" y="3372"/>
                    <a:pt x="788" y="4159"/>
                    <a:pt x="1733" y="4159"/>
                  </a:cubicBezTo>
                  <a:lnTo>
                    <a:pt x="3119" y="4159"/>
                  </a:lnTo>
                  <a:cubicBezTo>
                    <a:pt x="4064" y="4159"/>
                    <a:pt x="4852" y="3372"/>
                    <a:pt x="4852" y="2426"/>
                  </a:cubicBezTo>
                  <a:lnTo>
                    <a:pt x="4852" y="694"/>
                  </a:lnTo>
                  <a:lnTo>
                    <a:pt x="4505" y="694"/>
                  </a:lnTo>
                  <a:cubicBezTo>
                    <a:pt x="3938" y="694"/>
                    <a:pt x="3434" y="442"/>
                    <a:pt x="3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4" name="Google Shape;1874;p40"/>
          <p:cNvGrpSpPr/>
          <p:nvPr/>
        </p:nvGrpSpPr>
        <p:grpSpPr>
          <a:xfrm>
            <a:off x="5338225" y="2289471"/>
            <a:ext cx="259763" cy="259763"/>
            <a:chOff x="3137122" y="1966887"/>
            <a:chExt cx="331500" cy="331500"/>
          </a:xfrm>
        </p:grpSpPr>
        <p:sp>
          <p:nvSpPr>
            <p:cNvPr id="1875" name="Google Shape;1875;p40"/>
            <p:cNvSpPr/>
            <p:nvPr/>
          </p:nvSpPr>
          <p:spPr>
            <a:xfrm>
              <a:off x="3137122" y="1966887"/>
              <a:ext cx="331500" cy="331500"/>
            </a:xfrm>
            <a:prstGeom prst="ellipse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40"/>
            <p:cNvSpPr/>
            <p:nvPr/>
          </p:nvSpPr>
          <p:spPr>
            <a:xfrm>
              <a:off x="3206873" y="2038448"/>
              <a:ext cx="192600" cy="192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7" name="Google Shape;1877;p40"/>
          <p:cNvGrpSpPr/>
          <p:nvPr/>
        </p:nvGrpSpPr>
        <p:grpSpPr>
          <a:xfrm>
            <a:off x="4694275" y="3013146"/>
            <a:ext cx="259763" cy="259763"/>
            <a:chOff x="3137122" y="1966887"/>
            <a:chExt cx="331500" cy="331500"/>
          </a:xfrm>
        </p:grpSpPr>
        <p:sp>
          <p:nvSpPr>
            <p:cNvPr id="1878" name="Google Shape;1878;p40"/>
            <p:cNvSpPr/>
            <p:nvPr/>
          </p:nvSpPr>
          <p:spPr>
            <a:xfrm>
              <a:off x="3137122" y="1966887"/>
              <a:ext cx="331500" cy="331500"/>
            </a:xfrm>
            <a:prstGeom prst="ellipse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40"/>
            <p:cNvSpPr/>
            <p:nvPr/>
          </p:nvSpPr>
          <p:spPr>
            <a:xfrm>
              <a:off x="3206873" y="2038448"/>
              <a:ext cx="192600" cy="192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0" name="Google Shape;1880;p40"/>
          <p:cNvGrpSpPr/>
          <p:nvPr/>
        </p:nvGrpSpPr>
        <p:grpSpPr>
          <a:xfrm>
            <a:off x="4209775" y="1915371"/>
            <a:ext cx="259763" cy="259763"/>
            <a:chOff x="3137122" y="1966887"/>
            <a:chExt cx="331500" cy="331500"/>
          </a:xfrm>
        </p:grpSpPr>
        <p:sp>
          <p:nvSpPr>
            <p:cNvPr id="1881" name="Google Shape;1881;p40"/>
            <p:cNvSpPr/>
            <p:nvPr/>
          </p:nvSpPr>
          <p:spPr>
            <a:xfrm>
              <a:off x="3137122" y="1966887"/>
              <a:ext cx="331500" cy="331500"/>
            </a:xfrm>
            <a:prstGeom prst="ellipse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40"/>
            <p:cNvSpPr/>
            <p:nvPr/>
          </p:nvSpPr>
          <p:spPr>
            <a:xfrm>
              <a:off x="3206873" y="2038448"/>
              <a:ext cx="192600" cy="192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3" name="Google Shape;1883;p40"/>
          <p:cNvGrpSpPr/>
          <p:nvPr/>
        </p:nvGrpSpPr>
        <p:grpSpPr>
          <a:xfrm>
            <a:off x="3725275" y="3272896"/>
            <a:ext cx="259763" cy="259763"/>
            <a:chOff x="3137122" y="1966887"/>
            <a:chExt cx="331500" cy="331500"/>
          </a:xfrm>
        </p:grpSpPr>
        <p:sp>
          <p:nvSpPr>
            <p:cNvPr id="1884" name="Google Shape;1884;p40"/>
            <p:cNvSpPr/>
            <p:nvPr/>
          </p:nvSpPr>
          <p:spPr>
            <a:xfrm>
              <a:off x="3137122" y="1966887"/>
              <a:ext cx="331500" cy="331500"/>
            </a:xfrm>
            <a:prstGeom prst="ellipse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40"/>
            <p:cNvSpPr/>
            <p:nvPr/>
          </p:nvSpPr>
          <p:spPr>
            <a:xfrm>
              <a:off x="3206873" y="2038448"/>
              <a:ext cx="192600" cy="192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886" name="Google Shape;1886;p40"/>
          <p:cNvCxnSpPr>
            <a:stCxn id="1834" idx="3"/>
            <a:endCxn id="1881" idx="4"/>
          </p:cNvCxnSpPr>
          <p:nvPr/>
        </p:nvCxnSpPr>
        <p:spPr>
          <a:xfrm>
            <a:off x="2700792" y="1979767"/>
            <a:ext cx="1638900" cy="195300"/>
          </a:xfrm>
          <a:prstGeom prst="bentConnector4">
            <a:avLst>
              <a:gd name="adj1" fmla="val 46036"/>
              <a:gd name="adj2" fmla="val 221962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87" name="Google Shape;1887;p40"/>
          <p:cNvCxnSpPr>
            <a:stCxn id="1840" idx="3"/>
            <a:endCxn id="1885" idx="0"/>
          </p:cNvCxnSpPr>
          <p:nvPr/>
        </p:nvCxnSpPr>
        <p:spPr>
          <a:xfrm rot="10800000" flipH="1">
            <a:off x="2700776" y="3328998"/>
            <a:ext cx="1154700" cy="372600"/>
          </a:xfrm>
          <a:prstGeom prst="bentConnector4">
            <a:avLst>
              <a:gd name="adj1" fmla="val 46729"/>
              <a:gd name="adj2" fmla="val 16391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88" name="Google Shape;1888;p40"/>
          <p:cNvCxnSpPr>
            <a:stCxn id="1837" idx="1"/>
            <a:endCxn id="1878" idx="4"/>
          </p:cNvCxnSpPr>
          <p:nvPr/>
        </p:nvCxnSpPr>
        <p:spPr>
          <a:xfrm rot="10800000">
            <a:off x="4824124" y="3272898"/>
            <a:ext cx="1619100" cy="4287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89" name="Google Shape;1889;p40"/>
          <p:cNvCxnSpPr>
            <a:stCxn id="1843" idx="1"/>
            <a:endCxn id="1875" idx="0"/>
          </p:cNvCxnSpPr>
          <p:nvPr/>
        </p:nvCxnSpPr>
        <p:spPr>
          <a:xfrm flipH="1">
            <a:off x="5468224" y="1979767"/>
            <a:ext cx="975000" cy="309600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" name="Google Shape;1894;p4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CENTER </a:t>
            </a:r>
            <a:r>
              <a:rPr lang="en"/>
              <a:t>BUSINESS PLAN</a:t>
            </a:r>
            <a:endParaRPr/>
          </a:p>
        </p:txBody>
      </p:sp>
      <p:grpSp>
        <p:nvGrpSpPr>
          <p:cNvPr id="1895" name="Google Shape;1895;p41"/>
          <p:cNvGrpSpPr/>
          <p:nvPr/>
        </p:nvGrpSpPr>
        <p:grpSpPr>
          <a:xfrm>
            <a:off x="1553743" y="1401218"/>
            <a:ext cx="3068281" cy="2061514"/>
            <a:chOff x="626675" y="1846865"/>
            <a:chExt cx="3947865" cy="2568865"/>
          </a:xfrm>
        </p:grpSpPr>
        <p:sp>
          <p:nvSpPr>
            <p:cNvPr id="1896" name="Google Shape;1896;p41"/>
            <p:cNvSpPr/>
            <p:nvPr/>
          </p:nvSpPr>
          <p:spPr>
            <a:xfrm>
              <a:off x="626675" y="2067523"/>
              <a:ext cx="1451128" cy="2348207"/>
            </a:xfrm>
            <a:custGeom>
              <a:avLst/>
              <a:gdLst/>
              <a:ahLst/>
              <a:cxnLst/>
              <a:rect l="l" t="t" r="r" b="b"/>
              <a:pathLst>
                <a:path w="103689" h="167789" extrusionOk="0">
                  <a:moveTo>
                    <a:pt x="13807" y="0"/>
                  </a:moveTo>
                  <a:cubicBezTo>
                    <a:pt x="11526" y="0"/>
                    <a:pt x="9194" y="921"/>
                    <a:pt x="7431" y="2357"/>
                  </a:cubicBezTo>
                  <a:cubicBezTo>
                    <a:pt x="6418" y="3183"/>
                    <a:pt x="7559" y="5231"/>
                    <a:pt x="8433" y="6203"/>
                  </a:cubicBezTo>
                  <a:cubicBezTo>
                    <a:pt x="9308" y="7175"/>
                    <a:pt x="10393" y="8259"/>
                    <a:pt x="10189" y="9549"/>
                  </a:cubicBezTo>
                  <a:cubicBezTo>
                    <a:pt x="9355" y="9975"/>
                    <a:pt x="8287" y="10084"/>
                    <a:pt x="7292" y="10084"/>
                  </a:cubicBezTo>
                  <a:cubicBezTo>
                    <a:pt x="7024" y="10084"/>
                    <a:pt x="6762" y="10076"/>
                    <a:pt x="6511" y="10065"/>
                  </a:cubicBezTo>
                  <a:cubicBezTo>
                    <a:pt x="6102" y="10046"/>
                    <a:pt x="5686" y="9992"/>
                    <a:pt x="5277" y="9992"/>
                  </a:cubicBezTo>
                  <a:cubicBezTo>
                    <a:pt x="4990" y="9992"/>
                    <a:pt x="4705" y="10019"/>
                    <a:pt x="4430" y="10104"/>
                  </a:cubicBezTo>
                  <a:cubicBezTo>
                    <a:pt x="3763" y="10310"/>
                    <a:pt x="3182" y="11034"/>
                    <a:pt x="3440" y="11683"/>
                  </a:cubicBezTo>
                  <a:cubicBezTo>
                    <a:pt x="2981" y="12481"/>
                    <a:pt x="2431" y="12899"/>
                    <a:pt x="2962" y="13650"/>
                  </a:cubicBezTo>
                  <a:cubicBezTo>
                    <a:pt x="3377" y="14235"/>
                    <a:pt x="4081" y="14716"/>
                    <a:pt x="4076" y="15434"/>
                  </a:cubicBezTo>
                  <a:cubicBezTo>
                    <a:pt x="4071" y="16003"/>
                    <a:pt x="3591" y="16462"/>
                    <a:pt x="3082" y="16719"/>
                  </a:cubicBezTo>
                  <a:cubicBezTo>
                    <a:pt x="2572" y="16973"/>
                    <a:pt x="2000" y="17102"/>
                    <a:pt x="1518" y="17408"/>
                  </a:cubicBezTo>
                  <a:cubicBezTo>
                    <a:pt x="13" y="18366"/>
                    <a:pt x="0" y="20519"/>
                    <a:pt x="159" y="22295"/>
                  </a:cubicBezTo>
                  <a:cubicBezTo>
                    <a:pt x="1133" y="23491"/>
                    <a:pt x="1285" y="25550"/>
                    <a:pt x="817" y="27017"/>
                  </a:cubicBezTo>
                  <a:cubicBezTo>
                    <a:pt x="639" y="27577"/>
                    <a:pt x="351" y="28172"/>
                    <a:pt x="552" y="28724"/>
                  </a:cubicBezTo>
                  <a:cubicBezTo>
                    <a:pt x="782" y="29356"/>
                    <a:pt x="1526" y="29605"/>
                    <a:pt x="2177" y="29773"/>
                  </a:cubicBezTo>
                  <a:cubicBezTo>
                    <a:pt x="2891" y="29958"/>
                    <a:pt x="3669" y="30130"/>
                    <a:pt x="4408" y="30130"/>
                  </a:cubicBezTo>
                  <a:cubicBezTo>
                    <a:pt x="5109" y="30130"/>
                    <a:pt x="5775" y="29975"/>
                    <a:pt x="6314" y="29528"/>
                  </a:cubicBezTo>
                  <a:cubicBezTo>
                    <a:pt x="7583" y="28478"/>
                    <a:pt x="9157" y="28121"/>
                    <a:pt x="10834" y="28121"/>
                  </a:cubicBezTo>
                  <a:cubicBezTo>
                    <a:pt x="13016" y="28121"/>
                    <a:pt x="15374" y="28725"/>
                    <a:pt x="17464" y="29196"/>
                  </a:cubicBezTo>
                  <a:cubicBezTo>
                    <a:pt x="18740" y="29482"/>
                    <a:pt x="20083" y="29952"/>
                    <a:pt x="20830" y="31028"/>
                  </a:cubicBezTo>
                  <a:cubicBezTo>
                    <a:pt x="21824" y="32461"/>
                    <a:pt x="21400" y="34451"/>
                    <a:pt x="20580" y="35993"/>
                  </a:cubicBezTo>
                  <a:cubicBezTo>
                    <a:pt x="19762" y="37533"/>
                    <a:pt x="18587" y="38903"/>
                    <a:pt x="18068" y="40567"/>
                  </a:cubicBezTo>
                  <a:cubicBezTo>
                    <a:pt x="17582" y="42129"/>
                    <a:pt x="17717" y="43806"/>
                    <a:pt x="17859" y="45436"/>
                  </a:cubicBezTo>
                  <a:cubicBezTo>
                    <a:pt x="18032" y="47441"/>
                    <a:pt x="18242" y="49554"/>
                    <a:pt x="19405" y="51198"/>
                  </a:cubicBezTo>
                  <a:cubicBezTo>
                    <a:pt x="20624" y="52922"/>
                    <a:pt x="21392" y="55494"/>
                    <a:pt x="21294" y="57601"/>
                  </a:cubicBezTo>
                  <a:cubicBezTo>
                    <a:pt x="21216" y="59294"/>
                    <a:pt x="20619" y="60958"/>
                    <a:pt x="20775" y="62645"/>
                  </a:cubicBezTo>
                  <a:cubicBezTo>
                    <a:pt x="21057" y="65704"/>
                    <a:pt x="23699" y="67999"/>
                    <a:pt x="26397" y="69471"/>
                  </a:cubicBezTo>
                  <a:cubicBezTo>
                    <a:pt x="29219" y="71013"/>
                    <a:pt x="31651" y="73637"/>
                    <a:pt x="32623" y="76701"/>
                  </a:cubicBezTo>
                  <a:cubicBezTo>
                    <a:pt x="33112" y="78241"/>
                    <a:pt x="33257" y="79868"/>
                    <a:pt x="33688" y="81425"/>
                  </a:cubicBezTo>
                  <a:cubicBezTo>
                    <a:pt x="34432" y="84119"/>
                    <a:pt x="36051" y="86565"/>
                    <a:pt x="38239" y="88307"/>
                  </a:cubicBezTo>
                  <a:cubicBezTo>
                    <a:pt x="39834" y="89575"/>
                    <a:pt x="42451" y="90023"/>
                    <a:pt x="44455" y="90388"/>
                  </a:cubicBezTo>
                  <a:cubicBezTo>
                    <a:pt x="45495" y="90578"/>
                    <a:pt x="46617" y="90728"/>
                    <a:pt x="47400" y="91437"/>
                  </a:cubicBezTo>
                  <a:cubicBezTo>
                    <a:pt x="47762" y="91764"/>
                    <a:pt x="48023" y="92187"/>
                    <a:pt x="48369" y="92530"/>
                  </a:cubicBezTo>
                  <a:cubicBezTo>
                    <a:pt x="50044" y="94188"/>
                    <a:pt x="53127" y="93507"/>
                    <a:pt x="54821" y="95145"/>
                  </a:cubicBezTo>
                  <a:cubicBezTo>
                    <a:pt x="55259" y="95566"/>
                    <a:pt x="55558" y="96107"/>
                    <a:pt x="55941" y="96579"/>
                  </a:cubicBezTo>
                  <a:cubicBezTo>
                    <a:pt x="56887" y="97736"/>
                    <a:pt x="58370" y="98428"/>
                    <a:pt x="59861" y="98428"/>
                  </a:cubicBezTo>
                  <a:cubicBezTo>
                    <a:pt x="60003" y="98428"/>
                    <a:pt x="60145" y="98421"/>
                    <a:pt x="60286" y="98409"/>
                  </a:cubicBezTo>
                  <a:lnTo>
                    <a:pt x="60286" y="98409"/>
                  </a:lnTo>
                  <a:cubicBezTo>
                    <a:pt x="59905" y="99653"/>
                    <a:pt x="61397" y="101114"/>
                    <a:pt x="60936" y="102330"/>
                  </a:cubicBezTo>
                  <a:cubicBezTo>
                    <a:pt x="60565" y="103312"/>
                    <a:pt x="59445" y="103741"/>
                    <a:pt x="58674" y="104452"/>
                  </a:cubicBezTo>
                  <a:cubicBezTo>
                    <a:pt x="57337" y="105685"/>
                    <a:pt x="57129" y="107795"/>
                    <a:pt x="57705" y="109521"/>
                  </a:cubicBezTo>
                  <a:cubicBezTo>
                    <a:pt x="58282" y="111246"/>
                    <a:pt x="59498" y="112671"/>
                    <a:pt x="60717" y="114022"/>
                  </a:cubicBezTo>
                  <a:cubicBezTo>
                    <a:pt x="62978" y="116530"/>
                    <a:pt x="65696" y="117746"/>
                    <a:pt x="68148" y="120066"/>
                  </a:cubicBezTo>
                  <a:cubicBezTo>
                    <a:pt x="70420" y="122216"/>
                    <a:pt x="70937" y="125696"/>
                    <a:pt x="70438" y="128784"/>
                  </a:cubicBezTo>
                  <a:cubicBezTo>
                    <a:pt x="69938" y="131872"/>
                    <a:pt x="68585" y="134744"/>
                    <a:pt x="67620" y="137718"/>
                  </a:cubicBezTo>
                  <a:cubicBezTo>
                    <a:pt x="65814" y="143276"/>
                    <a:pt x="65376" y="149382"/>
                    <a:pt x="67102" y="154963"/>
                  </a:cubicBezTo>
                  <a:cubicBezTo>
                    <a:pt x="68828" y="160546"/>
                    <a:pt x="72869" y="165522"/>
                    <a:pt x="78283" y="167717"/>
                  </a:cubicBezTo>
                  <a:cubicBezTo>
                    <a:pt x="78404" y="167766"/>
                    <a:pt x="78530" y="167788"/>
                    <a:pt x="78658" y="167788"/>
                  </a:cubicBezTo>
                  <a:cubicBezTo>
                    <a:pt x="79167" y="167788"/>
                    <a:pt x="79705" y="167444"/>
                    <a:pt x="80056" y="167066"/>
                  </a:cubicBezTo>
                  <a:cubicBezTo>
                    <a:pt x="80495" y="166591"/>
                    <a:pt x="80589" y="165833"/>
                    <a:pt x="80281" y="165265"/>
                  </a:cubicBezTo>
                  <a:cubicBezTo>
                    <a:pt x="79304" y="163467"/>
                    <a:pt x="77566" y="161932"/>
                    <a:pt x="76298" y="160326"/>
                  </a:cubicBezTo>
                  <a:cubicBezTo>
                    <a:pt x="75898" y="159821"/>
                    <a:pt x="75478" y="159248"/>
                    <a:pt x="75530" y="158607"/>
                  </a:cubicBezTo>
                  <a:cubicBezTo>
                    <a:pt x="75589" y="157886"/>
                    <a:pt x="76208" y="157367"/>
                    <a:pt x="76666" y="156807"/>
                  </a:cubicBezTo>
                  <a:cubicBezTo>
                    <a:pt x="77361" y="155947"/>
                    <a:pt x="77729" y="154867"/>
                    <a:pt x="77704" y="153762"/>
                  </a:cubicBezTo>
                  <a:cubicBezTo>
                    <a:pt x="77674" y="152733"/>
                    <a:pt x="77075" y="151726"/>
                    <a:pt x="77111" y="150697"/>
                  </a:cubicBezTo>
                  <a:cubicBezTo>
                    <a:pt x="77146" y="149667"/>
                    <a:pt x="77701" y="148583"/>
                    <a:pt x="78676" y="148251"/>
                  </a:cubicBezTo>
                  <a:cubicBezTo>
                    <a:pt x="79120" y="148100"/>
                    <a:pt x="79614" y="148115"/>
                    <a:pt x="80042" y="147926"/>
                  </a:cubicBezTo>
                  <a:cubicBezTo>
                    <a:pt x="81453" y="147303"/>
                    <a:pt x="81228" y="145153"/>
                    <a:pt x="82249" y="143996"/>
                  </a:cubicBezTo>
                  <a:cubicBezTo>
                    <a:pt x="82722" y="143460"/>
                    <a:pt x="83419" y="143193"/>
                    <a:pt x="84064" y="142883"/>
                  </a:cubicBezTo>
                  <a:cubicBezTo>
                    <a:pt x="86792" y="141571"/>
                    <a:pt x="89035" y="138972"/>
                    <a:pt x="89283" y="135957"/>
                  </a:cubicBezTo>
                  <a:cubicBezTo>
                    <a:pt x="89483" y="133544"/>
                    <a:pt x="88605" y="130615"/>
                    <a:pt x="90438" y="129034"/>
                  </a:cubicBezTo>
                  <a:cubicBezTo>
                    <a:pt x="91238" y="128344"/>
                    <a:pt x="92244" y="128199"/>
                    <a:pt x="93314" y="128199"/>
                  </a:cubicBezTo>
                  <a:cubicBezTo>
                    <a:pt x="94087" y="128199"/>
                    <a:pt x="94894" y="128275"/>
                    <a:pt x="95682" y="128275"/>
                  </a:cubicBezTo>
                  <a:cubicBezTo>
                    <a:pt x="96098" y="128275"/>
                    <a:pt x="96509" y="128254"/>
                    <a:pt x="96908" y="128189"/>
                  </a:cubicBezTo>
                  <a:cubicBezTo>
                    <a:pt x="97800" y="128044"/>
                    <a:pt x="98396" y="127214"/>
                    <a:pt x="98814" y="126412"/>
                  </a:cubicBezTo>
                  <a:cubicBezTo>
                    <a:pt x="99231" y="125609"/>
                    <a:pt x="99280" y="124658"/>
                    <a:pt x="99129" y="123766"/>
                  </a:cubicBezTo>
                  <a:cubicBezTo>
                    <a:pt x="98945" y="122668"/>
                    <a:pt x="98473" y="121597"/>
                    <a:pt x="98577" y="120489"/>
                  </a:cubicBezTo>
                  <a:cubicBezTo>
                    <a:pt x="98723" y="118930"/>
                    <a:pt x="99942" y="117730"/>
                    <a:pt x="100886" y="116480"/>
                  </a:cubicBezTo>
                  <a:cubicBezTo>
                    <a:pt x="102003" y="114998"/>
                    <a:pt x="102797" y="113297"/>
                    <a:pt x="103214" y="111488"/>
                  </a:cubicBezTo>
                  <a:cubicBezTo>
                    <a:pt x="103689" y="109429"/>
                    <a:pt x="102371" y="106997"/>
                    <a:pt x="100524" y="105970"/>
                  </a:cubicBezTo>
                  <a:cubicBezTo>
                    <a:pt x="98677" y="104943"/>
                    <a:pt x="96462" y="104915"/>
                    <a:pt x="94350" y="104853"/>
                  </a:cubicBezTo>
                  <a:cubicBezTo>
                    <a:pt x="92237" y="104794"/>
                    <a:pt x="89999" y="104633"/>
                    <a:pt x="88273" y="103414"/>
                  </a:cubicBezTo>
                  <a:cubicBezTo>
                    <a:pt x="86692" y="102296"/>
                    <a:pt x="85799" y="100469"/>
                    <a:pt x="84550" y="98991"/>
                  </a:cubicBezTo>
                  <a:cubicBezTo>
                    <a:pt x="82441" y="96497"/>
                    <a:pt x="79375" y="95057"/>
                    <a:pt x="76410" y="93690"/>
                  </a:cubicBezTo>
                  <a:cubicBezTo>
                    <a:pt x="75559" y="93298"/>
                    <a:pt x="74630" y="92901"/>
                    <a:pt x="73720" y="92901"/>
                  </a:cubicBezTo>
                  <a:cubicBezTo>
                    <a:pt x="73431" y="92901"/>
                    <a:pt x="73144" y="92941"/>
                    <a:pt x="72862" y="93034"/>
                  </a:cubicBezTo>
                  <a:cubicBezTo>
                    <a:pt x="72400" y="93185"/>
                    <a:pt x="71985" y="93473"/>
                    <a:pt x="71508" y="93564"/>
                  </a:cubicBezTo>
                  <a:cubicBezTo>
                    <a:pt x="71390" y="93586"/>
                    <a:pt x="71274" y="93597"/>
                    <a:pt x="71159" y="93597"/>
                  </a:cubicBezTo>
                  <a:cubicBezTo>
                    <a:pt x="70006" y="93597"/>
                    <a:pt x="69033" y="92520"/>
                    <a:pt x="67966" y="91944"/>
                  </a:cubicBezTo>
                  <a:cubicBezTo>
                    <a:pt x="67424" y="91651"/>
                    <a:pt x="66830" y="91518"/>
                    <a:pt x="66231" y="91518"/>
                  </a:cubicBezTo>
                  <a:cubicBezTo>
                    <a:pt x="64138" y="91518"/>
                    <a:pt x="61986" y="93147"/>
                    <a:pt x="61817" y="95293"/>
                  </a:cubicBezTo>
                  <a:cubicBezTo>
                    <a:pt x="61476" y="95410"/>
                    <a:pt x="61056" y="95468"/>
                    <a:pt x="60611" y="95468"/>
                  </a:cubicBezTo>
                  <a:cubicBezTo>
                    <a:pt x="59413" y="95468"/>
                    <a:pt x="58031" y="95047"/>
                    <a:pt x="57510" y="94228"/>
                  </a:cubicBezTo>
                  <a:cubicBezTo>
                    <a:pt x="56995" y="93419"/>
                    <a:pt x="56789" y="92287"/>
                    <a:pt x="55904" y="91918"/>
                  </a:cubicBezTo>
                  <a:cubicBezTo>
                    <a:pt x="55432" y="91722"/>
                    <a:pt x="54840" y="91796"/>
                    <a:pt x="54455" y="91458"/>
                  </a:cubicBezTo>
                  <a:cubicBezTo>
                    <a:pt x="53818" y="90898"/>
                    <a:pt x="54313" y="89881"/>
                    <a:pt x="54428" y="89040"/>
                  </a:cubicBezTo>
                  <a:cubicBezTo>
                    <a:pt x="54609" y="87696"/>
                    <a:pt x="53607" y="86419"/>
                    <a:pt x="52383" y="85834"/>
                  </a:cubicBezTo>
                  <a:cubicBezTo>
                    <a:pt x="51161" y="85249"/>
                    <a:pt x="49761" y="85202"/>
                    <a:pt x="48407" y="85159"/>
                  </a:cubicBezTo>
                  <a:cubicBezTo>
                    <a:pt x="47051" y="85115"/>
                    <a:pt x="45649" y="85054"/>
                    <a:pt x="44436" y="84447"/>
                  </a:cubicBezTo>
                  <a:cubicBezTo>
                    <a:pt x="42077" y="83264"/>
                    <a:pt x="41111" y="80063"/>
                    <a:pt x="42146" y="77635"/>
                  </a:cubicBezTo>
                  <a:cubicBezTo>
                    <a:pt x="43156" y="75267"/>
                    <a:pt x="45760" y="73783"/>
                    <a:pt x="48337" y="73783"/>
                  </a:cubicBezTo>
                  <a:cubicBezTo>
                    <a:pt x="48401" y="73783"/>
                    <a:pt x="48464" y="73784"/>
                    <a:pt x="48528" y="73786"/>
                  </a:cubicBezTo>
                  <a:cubicBezTo>
                    <a:pt x="51112" y="73862"/>
                    <a:pt x="53842" y="75749"/>
                    <a:pt x="53870" y="78335"/>
                  </a:cubicBezTo>
                  <a:cubicBezTo>
                    <a:pt x="53875" y="78746"/>
                    <a:pt x="54287" y="78928"/>
                    <a:pt x="54735" y="78928"/>
                  </a:cubicBezTo>
                  <a:cubicBezTo>
                    <a:pt x="55004" y="78928"/>
                    <a:pt x="55285" y="78863"/>
                    <a:pt x="55498" y="78741"/>
                  </a:cubicBezTo>
                  <a:cubicBezTo>
                    <a:pt x="56067" y="78416"/>
                    <a:pt x="56365" y="77760"/>
                    <a:pt x="56505" y="77119"/>
                  </a:cubicBezTo>
                  <a:cubicBezTo>
                    <a:pt x="56645" y="76478"/>
                    <a:pt x="56664" y="75812"/>
                    <a:pt x="56860" y="75186"/>
                  </a:cubicBezTo>
                  <a:cubicBezTo>
                    <a:pt x="57310" y="73749"/>
                    <a:pt x="58757" y="72690"/>
                    <a:pt x="60261" y="72690"/>
                  </a:cubicBezTo>
                  <a:cubicBezTo>
                    <a:pt x="60273" y="72690"/>
                    <a:pt x="60285" y="72690"/>
                    <a:pt x="60297" y="72690"/>
                  </a:cubicBezTo>
                  <a:cubicBezTo>
                    <a:pt x="60306" y="72690"/>
                    <a:pt x="60314" y="72690"/>
                    <a:pt x="60323" y="72690"/>
                  </a:cubicBezTo>
                  <a:cubicBezTo>
                    <a:pt x="61893" y="72690"/>
                    <a:pt x="62998" y="71122"/>
                    <a:pt x="64116" y="70013"/>
                  </a:cubicBezTo>
                  <a:cubicBezTo>
                    <a:pt x="65241" y="68896"/>
                    <a:pt x="65913" y="67214"/>
                    <a:pt x="65469" y="65693"/>
                  </a:cubicBezTo>
                  <a:cubicBezTo>
                    <a:pt x="65229" y="64873"/>
                    <a:pt x="64683" y="64046"/>
                    <a:pt x="64956" y="63238"/>
                  </a:cubicBezTo>
                  <a:cubicBezTo>
                    <a:pt x="65170" y="62604"/>
                    <a:pt x="65822" y="62237"/>
                    <a:pt x="66438" y="61978"/>
                  </a:cubicBezTo>
                  <a:cubicBezTo>
                    <a:pt x="67992" y="61328"/>
                    <a:pt x="69657" y="60995"/>
                    <a:pt x="71338" y="60995"/>
                  </a:cubicBezTo>
                  <a:cubicBezTo>
                    <a:pt x="71514" y="60995"/>
                    <a:pt x="71689" y="60998"/>
                    <a:pt x="71865" y="61005"/>
                  </a:cubicBezTo>
                  <a:cubicBezTo>
                    <a:pt x="71916" y="61008"/>
                    <a:pt x="71966" y="61009"/>
                    <a:pt x="72016" y="61009"/>
                  </a:cubicBezTo>
                  <a:cubicBezTo>
                    <a:pt x="73530" y="61009"/>
                    <a:pt x="74333" y="60016"/>
                    <a:pt x="75129" y="58671"/>
                  </a:cubicBezTo>
                  <a:cubicBezTo>
                    <a:pt x="75724" y="57667"/>
                    <a:pt x="75988" y="56400"/>
                    <a:pt x="76935" y="55719"/>
                  </a:cubicBezTo>
                  <a:cubicBezTo>
                    <a:pt x="77461" y="55341"/>
                    <a:pt x="78061" y="55227"/>
                    <a:pt x="78697" y="55227"/>
                  </a:cubicBezTo>
                  <a:cubicBezTo>
                    <a:pt x="79669" y="55227"/>
                    <a:pt x="80723" y="55493"/>
                    <a:pt x="81724" y="55493"/>
                  </a:cubicBezTo>
                  <a:cubicBezTo>
                    <a:pt x="81835" y="55493"/>
                    <a:pt x="81945" y="55490"/>
                    <a:pt x="82055" y="55483"/>
                  </a:cubicBezTo>
                  <a:cubicBezTo>
                    <a:pt x="84597" y="55311"/>
                    <a:pt x="86582" y="52458"/>
                    <a:pt x="85860" y="50015"/>
                  </a:cubicBezTo>
                  <a:cubicBezTo>
                    <a:pt x="85517" y="48852"/>
                    <a:pt x="84704" y="47901"/>
                    <a:pt x="84043" y="46884"/>
                  </a:cubicBezTo>
                  <a:cubicBezTo>
                    <a:pt x="83131" y="45481"/>
                    <a:pt x="82492" y="43918"/>
                    <a:pt x="82159" y="42277"/>
                  </a:cubicBezTo>
                  <a:cubicBezTo>
                    <a:pt x="81854" y="40773"/>
                    <a:pt x="81767" y="39118"/>
                    <a:pt x="80776" y="37947"/>
                  </a:cubicBezTo>
                  <a:cubicBezTo>
                    <a:pt x="79227" y="38020"/>
                    <a:pt x="77350" y="37975"/>
                    <a:pt x="75971" y="38686"/>
                  </a:cubicBezTo>
                  <a:cubicBezTo>
                    <a:pt x="75699" y="37108"/>
                    <a:pt x="75398" y="35461"/>
                    <a:pt x="74423" y="34192"/>
                  </a:cubicBezTo>
                  <a:cubicBezTo>
                    <a:pt x="73732" y="33291"/>
                    <a:pt x="72587" y="32657"/>
                    <a:pt x="71488" y="32657"/>
                  </a:cubicBezTo>
                  <a:cubicBezTo>
                    <a:pt x="71039" y="32657"/>
                    <a:pt x="70597" y="32763"/>
                    <a:pt x="70198" y="32999"/>
                  </a:cubicBezTo>
                  <a:cubicBezTo>
                    <a:pt x="68851" y="33794"/>
                    <a:pt x="68559" y="35642"/>
                    <a:pt x="68807" y="37187"/>
                  </a:cubicBezTo>
                  <a:cubicBezTo>
                    <a:pt x="69057" y="38731"/>
                    <a:pt x="69698" y="40227"/>
                    <a:pt x="69655" y="41791"/>
                  </a:cubicBezTo>
                  <a:cubicBezTo>
                    <a:pt x="69615" y="43336"/>
                    <a:pt x="68552" y="45042"/>
                    <a:pt x="67017" y="45042"/>
                  </a:cubicBezTo>
                  <a:cubicBezTo>
                    <a:pt x="66998" y="45042"/>
                    <a:pt x="66979" y="45041"/>
                    <a:pt x="66960" y="45041"/>
                  </a:cubicBezTo>
                  <a:cubicBezTo>
                    <a:pt x="66146" y="45019"/>
                    <a:pt x="65416" y="44522"/>
                    <a:pt x="64843" y="43941"/>
                  </a:cubicBezTo>
                  <a:cubicBezTo>
                    <a:pt x="64022" y="43112"/>
                    <a:pt x="63372" y="42052"/>
                    <a:pt x="62317" y="41553"/>
                  </a:cubicBezTo>
                  <a:cubicBezTo>
                    <a:pt x="61507" y="41171"/>
                    <a:pt x="60577" y="41179"/>
                    <a:pt x="59704" y="40982"/>
                  </a:cubicBezTo>
                  <a:cubicBezTo>
                    <a:pt x="56728" y="40316"/>
                    <a:pt x="54688" y="36902"/>
                    <a:pt x="55510" y="33965"/>
                  </a:cubicBezTo>
                  <a:cubicBezTo>
                    <a:pt x="56182" y="31564"/>
                    <a:pt x="58657" y="29882"/>
                    <a:pt x="61117" y="29882"/>
                  </a:cubicBezTo>
                  <a:cubicBezTo>
                    <a:pt x="61664" y="29882"/>
                    <a:pt x="62211" y="29966"/>
                    <a:pt x="62737" y="30143"/>
                  </a:cubicBezTo>
                  <a:cubicBezTo>
                    <a:pt x="66237" y="28861"/>
                    <a:pt x="67660" y="24447"/>
                    <a:pt x="66265" y="20991"/>
                  </a:cubicBezTo>
                  <a:cubicBezTo>
                    <a:pt x="64868" y="17535"/>
                    <a:pt x="61115" y="15389"/>
                    <a:pt x="57392" y="15226"/>
                  </a:cubicBezTo>
                  <a:cubicBezTo>
                    <a:pt x="56302" y="15179"/>
                    <a:pt x="55191" y="15275"/>
                    <a:pt x="54134" y="15007"/>
                  </a:cubicBezTo>
                  <a:cubicBezTo>
                    <a:pt x="51145" y="14251"/>
                    <a:pt x="49582" y="10965"/>
                    <a:pt x="46980" y="9310"/>
                  </a:cubicBezTo>
                  <a:cubicBezTo>
                    <a:pt x="46287" y="8869"/>
                    <a:pt x="45224" y="8778"/>
                    <a:pt x="44079" y="8778"/>
                  </a:cubicBezTo>
                  <a:cubicBezTo>
                    <a:pt x="43277" y="8778"/>
                    <a:pt x="42435" y="8823"/>
                    <a:pt x="41651" y="8823"/>
                  </a:cubicBezTo>
                  <a:cubicBezTo>
                    <a:pt x="40795" y="8823"/>
                    <a:pt x="40007" y="8769"/>
                    <a:pt x="39418" y="8547"/>
                  </a:cubicBezTo>
                  <a:cubicBezTo>
                    <a:pt x="38499" y="8200"/>
                    <a:pt x="37525" y="8023"/>
                    <a:pt x="36546" y="8023"/>
                  </a:cubicBezTo>
                  <a:cubicBezTo>
                    <a:pt x="36275" y="8023"/>
                    <a:pt x="36003" y="8037"/>
                    <a:pt x="35731" y="8064"/>
                  </a:cubicBezTo>
                  <a:cubicBezTo>
                    <a:pt x="34635" y="9104"/>
                    <a:pt x="32585" y="9398"/>
                    <a:pt x="31077" y="9499"/>
                  </a:cubicBezTo>
                  <a:cubicBezTo>
                    <a:pt x="29526" y="7990"/>
                    <a:pt x="27655" y="6585"/>
                    <a:pt x="25725" y="5605"/>
                  </a:cubicBezTo>
                  <a:cubicBezTo>
                    <a:pt x="24435" y="4951"/>
                    <a:pt x="22930" y="4260"/>
                    <a:pt x="22532" y="2870"/>
                  </a:cubicBezTo>
                  <a:cubicBezTo>
                    <a:pt x="22012" y="1053"/>
                    <a:pt x="19376" y="125"/>
                    <a:pt x="17200" y="125"/>
                  </a:cubicBezTo>
                  <a:cubicBezTo>
                    <a:pt x="16716" y="125"/>
                    <a:pt x="16254" y="171"/>
                    <a:pt x="15844" y="263"/>
                  </a:cubicBezTo>
                  <a:cubicBezTo>
                    <a:pt x="15181" y="84"/>
                    <a:pt x="14496" y="0"/>
                    <a:pt x="138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41"/>
            <p:cNvSpPr/>
            <p:nvPr/>
          </p:nvSpPr>
          <p:spPr>
            <a:xfrm>
              <a:off x="1821722" y="1846865"/>
              <a:ext cx="569303" cy="648528"/>
            </a:xfrm>
            <a:custGeom>
              <a:avLst/>
              <a:gdLst/>
              <a:ahLst/>
              <a:cxnLst/>
              <a:rect l="l" t="t" r="r" b="b"/>
              <a:pathLst>
                <a:path w="40679" h="46340" extrusionOk="0">
                  <a:moveTo>
                    <a:pt x="15780" y="0"/>
                  </a:moveTo>
                  <a:cubicBezTo>
                    <a:pt x="14989" y="0"/>
                    <a:pt x="14213" y="109"/>
                    <a:pt x="13470" y="421"/>
                  </a:cubicBezTo>
                  <a:cubicBezTo>
                    <a:pt x="9879" y="1928"/>
                    <a:pt x="10933" y="5468"/>
                    <a:pt x="8580" y="7572"/>
                  </a:cubicBezTo>
                  <a:cubicBezTo>
                    <a:pt x="6546" y="9390"/>
                    <a:pt x="2788" y="7963"/>
                    <a:pt x="1150" y="10460"/>
                  </a:cubicBezTo>
                  <a:cubicBezTo>
                    <a:pt x="0" y="12215"/>
                    <a:pt x="1289" y="14606"/>
                    <a:pt x="2962" y="15871"/>
                  </a:cubicBezTo>
                  <a:cubicBezTo>
                    <a:pt x="4636" y="17135"/>
                    <a:pt x="6731" y="17894"/>
                    <a:pt x="8056" y="19522"/>
                  </a:cubicBezTo>
                  <a:cubicBezTo>
                    <a:pt x="10183" y="22136"/>
                    <a:pt x="9577" y="26004"/>
                    <a:pt x="8413" y="29169"/>
                  </a:cubicBezTo>
                  <a:cubicBezTo>
                    <a:pt x="7247" y="32332"/>
                    <a:pt x="5603" y="35532"/>
                    <a:pt x="6005" y="38881"/>
                  </a:cubicBezTo>
                  <a:cubicBezTo>
                    <a:pt x="6193" y="40459"/>
                    <a:pt x="6837" y="41956"/>
                    <a:pt x="7675" y="43307"/>
                  </a:cubicBezTo>
                  <a:cubicBezTo>
                    <a:pt x="8488" y="44615"/>
                    <a:pt x="9597" y="45873"/>
                    <a:pt x="11095" y="46235"/>
                  </a:cubicBezTo>
                  <a:cubicBezTo>
                    <a:pt x="11391" y="46306"/>
                    <a:pt x="11688" y="46339"/>
                    <a:pt x="11983" y="46339"/>
                  </a:cubicBezTo>
                  <a:cubicBezTo>
                    <a:pt x="13586" y="46339"/>
                    <a:pt x="15150" y="45367"/>
                    <a:pt x="16368" y="44250"/>
                  </a:cubicBezTo>
                  <a:cubicBezTo>
                    <a:pt x="17812" y="42927"/>
                    <a:pt x="19065" y="41325"/>
                    <a:pt x="20822" y="40465"/>
                  </a:cubicBezTo>
                  <a:cubicBezTo>
                    <a:pt x="23353" y="39224"/>
                    <a:pt x="26610" y="39686"/>
                    <a:pt x="28815" y="37929"/>
                  </a:cubicBezTo>
                  <a:cubicBezTo>
                    <a:pt x="31544" y="35754"/>
                    <a:pt x="31140" y="31606"/>
                    <a:pt x="31890" y="28199"/>
                  </a:cubicBezTo>
                  <a:cubicBezTo>
                    <a:pt x="33150" y="22476"/>
                    <a:pt x="38102" y="18249"/>
                    <a:pt x="40038" y="12718"/>
                  </a:cubicBezTo>
                  <a:cubicBezTo>
                    <a:pt x="40418" y="11636"/>
                    <a:pt x="40679" y="10499"/>
                    <a:pt x="40652" y="9352"/>
                  </a:cubicBezTo>
                  <a:cubicBezTo>
                    <a:pt x="40569" y="5649"/>
                    <a:pt x="37449" y="2571"/>
                    <a:pt x="33956" y="1339"/>
                  </a:cubicBezTo>
                  <a:cubicBezTo>
                    <a:pt x="31938" y="627"/>
                    <a:pt x="29911" y="457"/>
                    <a:pt x="27871" y="457"/>
                  </a:cubicBezTo>
                  <a:cubicBezTo>
                    <a:pt x="26007" y="457"/>
                    <a:pt x="24132" y="599"/>
                    <a:pt x="22245" y="599"/>
                  </a:cubicBezTo>
                  <a:cubicBezTo>
                    <a:pt x="21785" y="599"/>
                    <a:pt x="21325" y="591"/>
                    <a:pt x="20863" y="570"/>
                  </a:cubicBezTo>
                  <a:cubicBezTo>
                    <a:pt x="19225" y="496"/>
                    <a:pt x="17470" y="0"/>
                    <a:pt x="157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41"/>
            <p:cNvSpPr/>
            <p:nvPr/>
          </p:nvSpPr>
          <p:spPr>
            <a:xfrm>
              <a:off x="2249615" y="1991874"/>
              <a:ext cx="2275223" cy="1961525"/>
            </a:xfrm>
            <a:custGeom>
              <a:avLst/>
              <a:gdLst/>
              <a:ahLst/>
              <a:cxnLst/>
              <a:rect l="l" t="t" r="r" b="b"/>
              <a:pathLst>
                <a:path w="162574" h="140159" extrusionOk="0">
                  <a:moveTo>
                    <a:pt x="149391" y="0"/>
                  </a:moveTo>
                  <a:cubicBezTo>
                    <a:pt x="148360" y="0"/>
                    <a:pt x="147330" y="156"/>
                    <a:pt x="146349" y="477"/>
                  </a:cubicBezTo>
                  <a:cubicBezTo>
                    <a:pt x="145329" y="812"/>
                    <a:pt x="144363" y="1309"/>
                    <a:pt x="143326" y="1583"/>
                  </a:cubicBezTo>
                  <a:cubicBezTo>
                    <a:pt x="142494" y="1801"/>
                    <a:pt x="141638" y="1870"/>
                    <a:pt x="140776" y="1870"/>
                  </a:cubicBezTo>
                  <a:cubicBezTo>
                    <a:pt x="140050" y="1870"/>
                    <a:pt x="139319" y="1821"/>
                    <a:pt x="138596" y="1772"/>
                  </a:cubicBezTo>
                  <a:lnTo>
                    <a:pt x="130106" y="1191"/>
                  </a:lnTo>
                  <a:cubicBezTo>
                    <a:pt x="129237" y="1132"/>
                    <a:pt x="128350" y="1076"/>
                    <a:pt x="127469" y="1076"/>
                  </a:cubicBezTo>
                  <a:cubicBezTo>
                    <a:pt x="125783" y="1076"/>
                    <a:pt x="124119" y="1281"/>
                    <a:pt x="122644" y="2056"/>
                  </a:cubicBezTo>
                  <a:cubicBezTo>
                    <a:pt x="119360" y="3782"/>
                    <a:pt x="117499" y="8084"/>
                    <a:pt x="113816" y="8529"/>
                  </a:cubicBezTo>
                  <a:cubicBezTo>
                    <a:pt x="113611" y="8554"/>
                    <a:pt x="113408" y="8566"/>
                    <a:pt x="113207" y="8566"/>
                  </a:cubicBezTo>
                  <a:cubicBezTo>
                    <a:pt x="110853" y="8566"/>
                    <a:pt x="108715" y="6973"/>
                    <a:pt x="106473" y="6087"/>
                  </a:cubicBezTo>
                  <a:cubicBezTo>
                    <a:pt x="105100" y="5543"/>
                    <a:pt x="103627" y="5279"/>
                    <a:pt x="102152" y="5279"/>
                  </a:cubicBezTo>
                  <a:cubicBezTo>
                    <a:pt x="99404" y="5279"/>
                    <a:pt x="96647" y="6196"/>
                    <a:pt x="94512" y="7933"/>
                  </a:cubicBezTo>
                  <a:cubicBezTo>
                    <a:pt x="93279" y="7304"/>
                    <a:pt x="93660" y="5468"/>
                    <a:pt x="93225" y="4153"/>
                  </a:cubicBezTo>
                  <a:cubicBezTo>
                    <a:pt x="92771" y="2782"/>
                    <a:pt x="91297" y="1954"/>
                    <a:pt x="89858" y="1828"/>
                  </a:cubicBezTo>
                  <a:cubicBezTo>
                    <a:pt x="89687" y="1813"/>
                    <a:pt x="89517" y="1806"/>
                    <a:pt x="89348" y="1806"/>
                  </a:cubicBezTo>
                  <a:cubicBezTo>
                    <a:pt x="88082" y="1806"/>
                    <a:pt x="86834" y="2194"/>
                    <a:pt x="85623" y="2590"/>
                  </a:cubicBezTo>
                  <a:cubicBezTo>
                    <a:pt x="82664" y="3556"/>
                    <a:pt x="79224" y="5204"/>
                    <a:pt x="78950" y="8303"/>
                  </a:cubicBezTo>
                  <a:cubicBezTo>
                    <a:pt x="78873" y="9176"/>
                    <a:pt x="79068" y="10104"/>
                    <a:pt x="78702" y="10900"/>
                  </a:cubicBezTo>
                  <a:cubicBezTo>
                    <a:pt x="78178" y="12033"/>
                    <a:pt x="76762" y="12408"/>
                    <a:pt x="75881" y="13291"/>
                  </a:cubicBezTo>
                  <a:cubicBezTo>
                    <a:pt x="74831" y="14345"/>
                    <a:pt x="74664" y="15971"/>
                    <a:pt x="74621" y="17458"/>
                  </a:cubicBezTo>
                  <a:cubicBezTo>
                    <a:pt x="74577" y="18944"/>
                    <a:pt x="74563" y="20541"/>
                    <a:pt x="73703" y="21754"/>
                  </a:cubicBezTo>
                  <a:cubicBezTo>
                    <a:pt x="73148" y="22537"/>
                    <a:pt x="71069" y="23068"/>
                    <a:pt x="69376" y="23068"/>
                  </a:cubicBezTo>
                  <a:cubicBezTo>
                    <a:pt x="68445" y="23068"/>
                    <a:pt x="67630" y="22907"/>
                    <a:pt x="67252" y="22539"/>
                  </a:cubicBezTo>
                  <a:cubicBezTo>
                    <a:pt x="66636" y="21940"/>
                    <a:pt x="65905" y="21693"/>
                    <a:pt x="65124" y="21693"/>
                  </a:cubicBezTo>
                  <a:cubicBezTo>
                    <a:pt x="63293" y="21693"/>
                    <a:pt x="61194" y="23048"/>
                    <a:pt x="59696" y="24392"/>
                  </a:cubicBezTo>
                  <a:lnTo>
                    <a:pt x="53326" y="30110"/>
                  </a:lnTo>
                  <a:cubicBezTo>
                    <a:pt x="51731" y="31541"/>
                    <a:pt x="50013" y="33034"/>
                    <a:pt x="47899" y="33389"/>
                  </a:cubicBezTo>
                  <a:cubicBezTo>
                    <a:pt x="47672" y="33427"/>
                    <a:pt x="47440" y="33446"/>
                    <a:pt x="47206" y="33446"/>
                  </a:cubicBezTo>
                  <a:cubicBezTo>
                    <a:pt x="45267" y="33446"/>
                    <a:pt x="43232" y="32171"/>
                    <a:pt x="43155" y="30259"/>
                  </a:cubicBezTo>
                  <a:cubicBezTo>
                    <a:pt x="43563" y="29875"/>
                    <a:pt x="44085" y="29761"/>
                    <a:pt x="44655" y="29761"/>
                  </a:cubicBezTo>
                  <a:cubicBezTo>
                    <a:pt x="45498" y="29761"/>
                    <a:pt x="46445" y="30012"/>
                    <a:pt x="47276" y="30012"/>
                  </a:cubicBezTo>
                  <a:cubicBezTo>
                    <a:pt x="47872" y="30012"/>
                    <a:pt x="48409" y="29883"/>
                    <a:pt x="48805" y="29438"/>
                  </a:cubicBezTo>
                  <a:cubicBezTo>
                    <a:pt x="49977" y="28121"/>
                    <a:pt x="48243" y="26238"/>
                    <a:pt x="46718" y="25356"/>
                  </a:cubicBezTo>
                  <a:cubicBezTo>
                    <a:pt x="43929" y="23744"/>
                    <a:pt x="41047" y="22101"/>
                    <a:pt x="37854" y="21667"/>
                  </a:cubicBezTo>
                  <a:cubicBezTo>
                    <a:pt x="37395" y="21605"/>
                    <a:pt x="36928" y="21573"/>
                    <a:pt x="36459" y="21573"/>
                  </a:cubicBezTo>
                  <a:cubicBezTo>
                    <a:pt x="33662" y="21573"/>
                    <a:pt x="30804" y="22696"/>
                    <a:pt x="29384" y="25062"/>
                  </a:cubicBezTo>
                  <a:cubicBezTo>
                    <a:pt x="27966" y="27426"/>
                    <a:pt x="28225" y="30512"/>
                    <a:pt x="26820" y="32884"/>
                  </a:cubicBezTo>
                  <a:cubicBezTo>
                    <a:pt x="25941" y="34369"/>
                    <a:pt x="24491" y="35431"/>
                    <a:pt x="23493" y="36839"/>
                  </a:cubicBezTo>
                  <a:cubicBezTo>
                    <a:pt x="22495" y="38247"/>
                    <a:pt x="22067" y="40372"/>
                    <a:pt x="23291" y="41591"/>
                  </a:cubicBezTo>
                  <a:cubicBezTo>
                    <a:pt x="24277" y="42574"/>
                    <a:pt x="25957" y="42576"/>
                    <a:pt x="26934" y="43568"/>
                  </a:cubicBezTo>
                  <a:cubicBezTo>
                    <a:pt x="27686" y="44334"/>
                    <a:pt x="27942" y="45612"/>
                    <a:pt x="28928" y="46032"/>
                  </a:cubicBezTo>
                  <a:cubicBezTo>
                    <a:pt x="29116" y="46112"/>
                    <a:pt x="29308" y="46149"/>
                    <a:pt x="29499" y="46149"/>
                  </a:cubicBezTo>
                  <a:cubicBezTo>
                    <a:pt x="30453" y="46149"/>
                    <a:pt x="31375" y="45228"/>
                    <a:pt x="31599" y="44232"/>
                  </a:cubicBezTo>
                  <a:cubicBezTo>
                    <a:pt x="31870" y="43035"/>
                    <a:pt x="31491" y="41803"/>
                    <a:pt x="31294" y="40594"/>
                  </a:cubicBezTo>
                  <a:cubicBezTo>
                    <a:pt x="30707" y="36976"/>
                    <a:pt x="32524" y="32527"/>
                    <a:pt x="36153" y="32010"/>
                  </a:cubicBezTo>
                  <a:cubicBezTo>
                    <a:pt x="36979" y="32041"/>
                    <a:pt x="37253" y="33221"/>
                    <a:pt x="36881" y="33960"/>
                  </a:cubicBezTo>
                  <a:cubicBezTo>
                    <a:pt x="36512" y="34700"/>
                    <a:pt x="35790" y="35213"/>
                    <a:pt x="35400" y="35941"/>
                  </a:cubicBezTo>
                  <a:cubicBezTo>
                    <a:pt x="34663" y="37314"/>
                    <a:pt x="35518" y="39272"/>
                    <a:pt x="37026" y="39667"/>
                  </a:cubicBezTo>
                  <a:cubicBezTo>
                    <a:pt x="38598" y="40078"/>
                    <a:pt x="41223" y="39748"/>
                    <a:pt x="41017" y="41358"/>
                  </a:cubicBezTo>
                  <a:cubicBezTo>
                    <a:pt x="40797" y="43068"/>
                    <a:pt x="37630" y="41948"/>
                    <a:pt x="36606" y="43336"/>
                  </a:cubicBezTo>
                  <a:cubicBezTo>
                    <a:pt x="36002" y="44155"/>
                    <a:pt x="36537" y="45296"/>
                    <a:pt x="36521" y="46313"/>
                  </a:cubicBezTo>
                  <a:cubicBezTo>
                    <a:pt x="36494" y="48303"/>
                    <a:pt x="34299" y="49599"/>
                    <a:pt x="32313" y="49739"/>
                  </a:cubicBezTo>
                  <a:cubicBezTo>
                    <a:pt x="32097" y="49755"/>
                    <a:pt x="31880" y="49762"/>
                    <a:pt x="31663" y="49762"/>
                  </a:cubicBezTo>
                  <a:cubicBezTo>
                    <a:pt x="30164" y="49762"/>
                    <a:pt x="28664" y="49439"/>
                    <a:pt x="27166" y="49439"/>
                  </a:cubicBezTo>
                  <a:cubicBezTo>
                    <a:pt x="26898" y="49439"/>
                    <a:pt x="26629" y="49449"/>
                    <a:pt x="26361" y="49474"/>
                  </a:cubicBezTo>
                  <a:cubicBezTo>
                    <a:pt x="24379" y="49654"/>
                    <a:pt x="22222" y="51058"/>
                    <a:pt x="22312" y="53044"/>
                  </a:cubicBezTo>
                  <a:cubicBezTo>
                    <a:pt x="19567" y="54331"/>
                    <a:pt x="16715" y="55374"/>
                    <a:pt x="13788" y="56164"/>
                  </a:cubicBezTo>
                  <a:cubicBezTo>
                    <a:pt x="13912" y="58317"/>
                    <a:pt x="17975" y="58517"/>
                    <a:pt x="17960" y="60675"/>
                  </a:cubicBezTo>
                  <a:cubicBezTo>
                    <a:pt x="17949" y="61887"/>
                    <a:pt x="16542" y="62556"/>
                    <a:pt x="15302" y="62556"/>
                  </a:cubicBezTo>
                  <a:cubicBezTo>
                    <a:pt x="15219" y="62556"/>
                    <a:pt x="15137" y="62553"/>
                    <a:pt x="15056" y="62547"/>
                  </a:cubicBezTo>
                  <a:cubicBezTo>
                    <a:pt x="14072" y="62475"/>
                    <a:pt x="13082" y="62160"/>
                    <a:pt x="12113" y="62160"/>
                  </a:cubicBezTo>
                  <a:cubicBezTo>
                    <a:pt x="11810" y="62160"/>
                    <a:pt x="11508" y="62191"/>
                    <a:pt x="11210" y="62270"/>
                  </a:cubicBezTo>
                  <a:cubicBezTo>
                    <a:pt x="9047" y="62839"/>
                    <a:pt x="8290" y="65880"/>
                    <a:pt x="9487" y="67769"/>
                  </a:cubicBezTo>
                  <a:cubicBezTo>
                    <a:pt x="10572" y="69481"/>
                    <a:pt x="12694" y="70258"/>
                    <a:pt x="14741" y="70258"/>
                  </a:cubicBezTo>
                  <a:cubicBezTo>
                    <a:pt x="14954" y="70258"/>
                    <a:pt x="15165" y="70249"/>
                    <a:pt x="15375" y="70233"/>
                  </a:cubicBezTo>
                  <a:cubicBezTo>
                    <a:pt x="16269" y="70162"/>
                    <a:pt x="17225" y="69924"/>
                    <a:pt x="17785" y="69223"/>
                  </a:cubicBezTo>
                  <a:cubicBezTo>
                    <a:pt x="18318" y="68554"/>
                    <a:pt x="18362" y="67634"/>
                    <a:pt x="18586" y="66808"/>
                  </a:cubicBezTo>
                  <a:cubicBezTo>
                    <a:pt x="19089" y="64960"/>
                    <a:pt x="20667" y="63445"/>
                    <a:pt x="22534" y="63019"/>
                  </a:cubicBezTo>
                  <a:cubicBezTo>
                    <a:pt x="23588" y="62778"/>
                    <a:pt x="24878" y="62758"/>
                    <a:pt x="25444" y="61839"/>
                  </a:cubicBezTo>
                  <a:cubicBezTo>
                    <a:pt x="27854" y="63143"/>
                    <a:pt x="29550" y="65685"/>
                    <a:pt x="29826" y="68413"/>
                  </a:cubicBezTo>
                  <a:cubicBezTo>
                    <a:pt x="30020" y="68663"/>
                    <a:pt x="30274" y="68770"/>
                    <a:pt x="30543" y="68770"/>
                  </a:cubicBezTo>
                  <a:cubicBezTo>
                    <a:pt x="31347" y="68770"/>
                    <a:pt x="32287" y="67809"/>
                    <a:pt x="32159" y="66868"/>
                  </a:cubicBezTo>
                  <a:cubicBezTo>
                    <a:pt x="31991" y="65614"/>
                    <a:pt x="30882" y="64743"/>
                    <a:pt x="30003" y="63834"/>
                  </a:cubicBezTo>
                  <a:cubicBezTo>
                    <a:pt x="29122" y="62923"/>
                    <a:pt x="28387" y="61510"/>
                    <a:pt x="29078" y="60448"/>
                  </a:cubicBezTo>
                  <a:lnTo>
                    <a:pt x="29078" y="60448"/>
                  </a:lnTo>
                  <a:cubicBezTo>
                    <a:pt x="33197" y="61658"/>
                    <a:pt x="36527" y="65238"/>
                    <a:pt x="37435" y="69435"/>
                  </a:cubicBezTo>
                  <a:cubicBezTo>
                    <a:pt x="38871" y="69149"/>
                    <a:pt x="39664" y="67205"/>
                    <a:pt x="38838" y="65997"/>
                  </a:cubicBezTo>
                  <a:cubicBezTo>
                    <a:pt x="39003" y="65628"/>
                    <a:pt x="39328" y="65472"/>
                    <a:pt x="39697" y="65472"/>
                  </a:cubicBezTo>
                  <a:cubicBezTo>
                    <a:pt x="40331" y="65472"/>
                    <a:pt x="41094" y="65932"/>
                    <a:pt x="41391" y="66558"/>
                  </a:cubicBezTo>
                  <a:cubicBezTo>
                    <a:pt x="41862" y="67549"/>
                    <a:pt x="41819" y="68770"/>
                    <a:pt x="42492" y="69636"/>
                  </a:cubicBezTo>
                  <a:cubicBezTo>
                    <a:pt x="43175" y="70517"/>
                    <a:pt x="44261" y="70711"/>
                    <a:pt x="45451" y="70711"/>
                  </a:cubicBezTo>
                  <a:cubicBezTo>
                    <a:pt x="46388" y="70711"/>
                    <a:pt x="47390" y="70590"/>
                    <a:pt x="48312" y="70590"/>
                  </a:cubicBezTo>
                  <a:cubicBezTo>
                    <a:pt x="49551" y="70590"/>
                    <a:pt x="50643" y="70808"/>
                    <a:pt x="51235" y="71828"/>
                  </a:cubicBezTo>
                  <a:cubicBezTo>
                    <a:pt x="52336" y="73723"/>
                    <a:pt x="49909" y="75927"/>
                    <a:pt x="47711" y="75927"/>
                  </a:cubicBezTo>
                  <a:cubicBezTo>
                    <a:pt x="47678" y="75927"/>
                    <a:pt x="47645" y="75926"/>
                    <a:pt x="47613" y="75925"/>
                  </a:cubicBezTo>
                  <a:cubicBezTo>
                    <a:pt x="45391" y="75856"/>
                    <a:pt x="43361" y="74585"/>
                    <a:pt x="41147" y="74365"/>
                  </a:cubicBezTo>
                  <a:cubicBezTo>
                    <a:pt x="40897" y="74340"/>
                    <a:pt x="40647" y="74329"/>
                    <a:pt x="40397" y="74329"/>
                  </a:cubicBezTo>
                  <a:cubicBezTo>
                    <a:pt x="38218" y="74329"/>
                    <a:pt x="36082" y="75200"/>
                    <a:pt x="33896" y="75455"/>
                  </a:cubicBezTo>
                  <a:cubicBezTo>
                    <a:pt x="33619" y="75487"/>
                    <a:pt x="33335" y="75503"/>
                    <a:pt x="33048" y="75503"/>
                  </a:cubicBezTo>
                  <a:cubicBezTo>
                    <a:pt x="30807" y="75503"/>
                    <a:pt x="28395" y="74514"/>
                    <a:pt x="27939" y="72388"/>
                  </a:cubicBezTo>
                  <a:cubicBezTo>
                    <a:pt x="27802" y="71741"/>
                    <a:pt x="27855" y="71030"/>
                    <a:pt x="27514" y="70464"/>
                  </a:cubicBezTo>
                  <a:cubicBezTo>
                    <a:pt x="27109" y="69793"/>
                    <a:pt x="26279" y="69553"/>
                    <a:pt x="25473" y="69553"/>
                  </a:cubicBezTo>
                  <a:cubicBezTo>
                    <a:pt x="25313" y="69553"/>
                    <a:pt x="25154" y="69562"/>
                    <a:pt x="24999" y="69580"/>
                  </a:cubicBezTo>
                  <a:cubicBezTo>
                    <a:pt x="21817" y="69942"/>
                    <a:pt x="18598" y="72595"/>
                    <a:pt x="15740" y="72595"/>
                  </a:cubicBezTo>
                  <a:cubicBezTo>
                    <a:pt x="14956" y="72595"/>
                    <a:pt x="14199" y="72395"/>
                    <a:pt x="13478" y="71894"/>
                  </a:cubicBezTo>
                  <a:cubicBezTo>
                    <a:pt x="11337" y="76062"/>
                    <a:pt x="6101" y="77629"/>
                    <a:pt x="3179" y="81294"/>
                  </a:cubicBezTo>
                  <a:cubicBezTo>
                    <a:pt x="0" y="85282"/>
                    <a:pt x="268" y="91440"/>
                    <a:pt x="3354" y="95500"/>
                  </a:cubicBezTo>
                  <a:cubicBezTo>
                    <a:pt x="6050" y="99045"/>
                    <a:pt x="10552" y="100957"/>
                    <a:pt x="15019" y="100957"/>
                  </a:cubicBezTo>
                  <a:cubicBezTo>
                    <a:pt x="15667" y="100957"/>
                    <a:pt x="16314" y="100917"/>
                    <a:pt x="16954" y="100836"/>
                  </a:cubicBezTo>
                  <a:cubicBezTo>
                    <a:pt x="17630" y="100750"/>
                    <a:pt x="18327" y="100626"/>
                    <a:pt x="19005" y="100626"/>
                  </a:cubicBezTo>
                  <a:cubicBezTo>
                    <a:pt x="19489" y="100626"/>
                    <a:pt x="19963" y="100690"/>
                    <a:pt x="20413" y="100875"/>
                  </a:cubicBezTo>
                  <a:cubicBezTo>
                    <a:pt x="21482" y="101317"/>
                    <a:pt x="22166" y="102352"/>
                    <a:pt x="23058" y="103088"/>
                  </a:cubicBezTo>
                  <a:cubicBezTo>
                    <a:pt x="23580" y="103519"/>
                    <a:pt x="24303" y="103823"/>
                    <a:pt x="24961" y="103823"/>
                  </a:cubicBezTo>
                  <a:cubicBezTo>
                    <a:pt x="25427" y="103823"/>
                    <a:pt x="25861" y="103670"/>
                    <a:pt x="26168" y="103301"/>
                  </a:cubicBezTo>
                  <a:lnTo>
                    <a:pt x="26168" y="103301"/>
                  </a:lnTo>
                  <a:cubicBezTo>
                    <a:pt x="25321" y="105399"/>
                    <a:pt x="25557" y="107902"/>
                    <a:pt x="26779" y="109805"/>
                  </a:cubicBezTo>
                  <a:cubicBezTo>
                    <a:pt x="28099" y="111859"/>
                    <a:pt x="30559" y="113484"/>
                    <a:pt x="30509" y="115926"/>
                  </a:cubicBezTo>
                  <a:cubicBezTo>
                    <a:pt x="30482" y="117190"/>
                    <a:pt x="29748" y="118318"/>
                    <a:pt x="29403" y="119536"/>
                  </a:cubicBezTo>
                  <a:cubicBezTo>
                    <a:pt x="27829" y="125109"/>
                    <a:pt x="34415" y="129657"/>
                    <a:pt x="35455" y="135354"/>
                  </a:cubicBezTo>
                  <a:cubicBezTo>
                    <a:pt x="35736" y="136888"/>
                    <a:pt x="35735" y="138735"/>
                    <a:pt x="37029" y="139601"/>
                  </a:cubicBezTo>
                  <a:cubicBezTo>
                    <a:pt x="37625" y="139999"/>
                    <a:pt x="38374" y="140081"/>
                    <a:pt x="39090" y="140127"/>
                  </a:cubicBezTo>
                  <a:cubicBezTo>
                    <a:pt x="39409" y="140148"/>
                    <a:pt x="39736" y="140158"/>
                    <a:pt x="40067" y="140158"/>
                  </a:cubicBezTo>
                  <a:cubicBezTo>
                    <a:pt x="43538" y="140158"/>
                    <a:pt x="47454" y="138962"/>
                    <a:pt x="48151" y="135675"/>
                  </a:cubicBezTo>
                  <a:cubicBezTo>
                    <a:pt x="48366" y="134657"/>
                    <a:pt x="48212" y="133602"/>
                    <a:pt x="48243" y="132560"/>
                  </a:cubicBezTo>
                  <a:cubicBezTo>
                    <a:pt x="48336" y="129451"/>
                    <a:pt x="50239" y="126459"/>
                    <a:pt x="53017" y="125056"/>
                  </a:cubicBezTo>
                  <a:cubicBezTo>
                    <a:pt x="53771" y="124675"/>
                    <a:pt x="54600" y="124390"/>
                    <a:pt x="55202" y="123799"/>
                  </a:cubicBezTo>
                  <a:cubicBezTo>
                    <a:pt x="56528" y="122495"/>
                    <a:pt x="56234" y="120283"/>
                    <a:pt x="55553" y="118553"/>
                  </a:cubicBezTo>
                  <a:cubicBezTo>
                    <a:pt x="54872" y="116821"/>
                    <a:pt x="53881" y="115076"/>
                    <a:pt x="54120" y="113231"/>
                  </a:cubicBezTo>
                  <a:cubicBezTo>
                    <a:pt x="54502" y="110269"/>
                    <a:pt x="57681" y="108706"/>
                    <a:pt x="60090" y="106941"/>
                  </a:cubicBezTo>
                  <a:cubicBezTo>
                    <a:pt x="63716" y="104284"/>
                    <a:pt x="66206" y="100125"/>
                    <a:pt x="66835" y="95675"/>
                  </a:cubicBezTo>
                  <a:lnTo>
                    <a:pt x="66835" y="95675"/>
                  </a:lnTo>
                  <a:cubicBezTo>
                    <a:pt x="65061" y="96232"/>
                    <a:pt x="63075" y="96745"/>
                    <a:pt x="61220" y="96745"/>
                  </a:cubicBezTo>
                  <a:cubicBezTo>
                    <a:pt x="59581" y="96745"/>
                    <a:pt x="58045" y="96344"/>
                    <a:pt x="56849" y="95215"/>
                  </a:cubicBezTo>
                  <a:cubicBezTo>
                    <a:pt x="55965" y="94380"/>
                    <a:pt x="55421" y="93259"/>
                    <a:pt x="54897" y="92162"/>
                  </a:cubicBezTo>
                  <a:lnTo>
                    <a:pt x="50173" y="82291"/>
                  </a:lnTo>
                  <a:cubicBezTo>
                    <a:pt x="49966" y="81857"/>
                    <a:pt x="49755" y="81362"/>
                    <a:pt x="49925" y="80912"/>
                  </a:cubicBezTo>
                  <a:cubicBezTo>
                    <a:pt x="50074" y="80517"/>
                    <a:pt x="50366" y="80356"/>
                    <a:pt x="50717" y="80356"/>
                  </a:cubicBezTo>
                  <a:cubicBezTo>
                    <a:pt x="51453" y="80356"/>
                    <a:pt x="52449" y="81064"/>
                    <a:pt x="52928" y="81807"/>
                  </a:cubicBezTo>
                  <a:cubicBezTo>
                    <a:pt x="55452" y="85724"/>
                    <a:pt x="57718" y="89804"/>
                    <a:pt x="59707" y="94020"/>
                  </a:cubicBezTo>
                  <a:cubicBezTo>
                    <a:pt x="63791" y="93273"/>
                    <a:pt x="67648" y="91596"/>
                    <a:pt x="70980" y="89118"/>
                  </a:cubicBezTo>
                  <a:cubicBezTo>
                    <a:pt x="72037" y="88329"/>
                    <a:pt x="73088" y="87386"/>
                    <a:pt x="73445" y="86117"/>
                  </a:cubicBezTo>
                  <a:cubicBezTo>
                    <a:pt x="73802" y="84846"/>
                    <a:pt x="73146" y="83218"/>
                    <a:pt x="71846" y="82993"/>
                  </a:cubicBezTo>
                  <a:cubicBezTo>
                    <a:pt x="71723" y="82971"/>
                    <a:pt x="71600" y="82963"/>
                    <a:pt x="71476" y="82963"/>
                  </a:cubicBezTo>
                  <a:cubicBezTo>
                    <a:pt x="71093" y="82963"/>
                    <a:pt x="70708" y="83045"/>
                    <a:pt x="70324" y="83086"/>
                  </a:cubicBezTo>
                  <a:cubicBezTo>
                    <a:pt x="70133" y="83106"/>
                    <a:pt x="69943" y="83115"/>
                    <a:pt x="69755" y="83115"/>
                  </a:cubicBezTo>
                  <a:cubicBezTo>
                    <a:pt x="66927" y="83115"/>
                    <a:pt x="64468" y="80925"/>
                    <a:pt x="62588" y="78727"/>
                  </a:cubicBezTo>
                  <a:cubicBezTo>
                    <a:pt x="63132" y="78118"/>
                    <a:pt x="63852" y="77890"/>
                    <a:pt x="64640" y="77890"/>
                  </a:cubicBezTo>
                  <a:cubicBezTo>
                    <a:pt x="65842" y="77890"/>
                    <a:pt x="67201" y="78421"/>
                    <a:pt x="68334" y="78941"/>
                  </a:cubicBezTo>
                  <a:cubicBezTo>
                    <a:pt x="71699" y="80486"/>
                    <a:pt x="75249" y="81588"/>
                    <a:pt x="78895" y="82221"/>
                  </a:cubicBezTo>
                  <a:cubicBezTo>
                    <a:pt x="79803" y="82378"/>
                    <a:pt x="80736" y="82513"/>
                    <a:pt x="81554" y="82936"/>
                  </a:cubicBezTo>
                  <a:cubicBezTo>
                    <a:pt x="82126" y="83232"/>
                    <a:pt x="82622" y="83658"/>
                    <a:pt x="83095" y="84096"/>
                  </a:cubicBezTo>
                  <a:cubicBezTo>
                    <a:pt x="87298" y="87967"/>
                    <a:pt x="90407" y="93013"/>
                    <a:pt x="91975" y="98509"/>
                  </a:cubicBezTo>
                  <a:cubicBezTo>
                    <a:pt x="92104" y="98538"/>
                    <a:pt x="92231" y="98552"/>
                    <a:pt x="92354" y="98552"/>
                  </a:cubicBezTo>
                  <a:cubicBezTo>
                    <a:pt x="93754" y="98552"/>
                    <a:pt x="94717" y="96760"/>
                    <a:pt x="94833" y="95252"/>
                  </a:cubicBezTo>
                  <a:cubicBezTo>
                    <a:pt x="94960" y="93612"/>
                    <a:pt x="94769" y="91722"/>
                    <a:pt x="95948" y="90578"/>
                  </a:cubicBezTo>
                  <a:cubicBezTo>
                    <a:pt x="96875" y="89678"/>
                    <a:pt x="98399" y="89556"/>
                    <a:pt x="99214" y="88552"/>
                  </a:cubicBezTo>
                  <a:cubicBezTo>
                    <a:pt x="100238" y="87289"/>
                    <a:pt x="99703" y="85157"/>
                    <a:pt x="100900" y="84056"/>
                  </a:cubicBezTo>
                  <a:cubicBezTo>
                    <a:pt x="101284" y="83704"/>
                    <a:pt x="101728" y="83552"/>
                    <a:pt x="102190" y="83552"/>
                  </a:cubicBezTo>
                  <a:cubicBezTo>
                    <a:pt x="103537" y="83552"/>
                    <a:pt x="105034" y="84844"/>
                    <a:pt x="105630" y="86240"/>
                  </a:cubicBezTo>
                  <a:cubicBezTo>
                    <a:pt x="106431" y="88116"/>
                    <a:pt x="106723" y="90422"/>
                    <a:pt x="108410" y="91569"/>
                  </a:cubicBezTo>
                  <a:lnTo>
                    <a:pt x="111137" y="91176"/>
                  </a:lnTo>
                  <a:cubicBezTo>
                    <a:pt x="111152" y="95778"/>
                    <a:pt x="112750" y="100362"/>
                    <a:pt x="115602" y="103975"/>
                  </a:cubicBezTo>
                  <a:cubicBezTo>
                    <a:pt x="117157" y="103161"/>
                    <a:pt x="116453" y="100795"/>
                    <a:pt x="115480" y="99330"/>
                  </a:cubicBezTo>
                  <a:cubicBezTo>
                    <a:pt x="114508" y="97866"/>
                    <a:pt x="113554" y="95681"/>
                    <a:pt x="114936" y="94596"/>
                  </a:cubicBezTo>
                  <a:lnTo>
                    <a:pt x="114936" y="94596"/>
                  </a:lnTo>
                  <a:cubicBezTo>
                    <a:pt x="116854" y="94614"/>
                    <a:pt x="117747" y="97259"/>
                    <a:pt x="119611" y="97712"/>
                  </a:cubicBezTo>
                  <a:cubicBezTo>
                    <a:pt x="119777" y="97752"/>
                    <a:pt x="119940" y="97771"/>
                    <a:pt x="120101" y="97771"/>
                  </a:cubicBezTo>
                  <a:cubicBezTo>
                    <a:pt x="121744" y="97771"/>
                    <a:pt x="123089" y="95790"/>
                    <a:pt x="122784" y="94080"/>
                  </a:cubicBezTo>
                  <a:cubicBezTo>
                    <a:pt x="122451" y="92201"/>
                    <a:pt x="120835" y="90820"/>
                    <a:pt x="119169" y="89895"/>
                  </a:cubicBezTo>
                  <a:cubicBezTo>
                    <a:pt x="117675" y="88258"/>
                    <a:pt x="119833" y="85644"/>
                    <a:pt x="122018" y="85274"/>
                  </a:cubicBezTo>
                  <a:cubicBezTo>
                    <a:pt x="122730" y="85153"/>
                    <a:pt x="123464" y="85138"/>
                    <a:pt x="124199" y="85138"/>
                  </a:cubicBezTo>
                  <a:cubicBezTo>
                    <a:pt x="124443" y="85138"/>
                    <a:pt x="124686" y="85140"/>
                    <a:pt x="124930" y="85140"/>
                  </a:cubicBezTo>
                  <a:cubicBezTo>
                    <a:pt x="126201" y="85140"/>
                    <a:pt x="127452" y="85095"/>
                    <a:pt x="128573" y="84531"/>
                  </a:cubicBezTo>
                  <a:cubicBezTo>
                    <a:pt x="130946" y="83339"/>
                    <a:pt x="131739" y="80207"/>
                    <a:pt x="131200" y="77607"/>
                  </a:cubicBezTo>
                  <a:cubicBezTo>
                    <a:pt x="130659" y="75007"/>
                    <a:pt x="129117" y="72748"/>
                    <a:pt x="127857" y="70410"/>
                  </a:cubicBezTo>
                  <a:cubicBezTo>
                    <a:pt x="126781" y="68413"/>
                    <a:pt x="126249" y="65298"/>
                    <a:pt x="128341" y="64420"/>
                  </a:cubicBezTo>
                  <a:cubicBezTo>
                    <a:pt x="128900" y="64186"/>
                    <a:pt x="129528" y="64195"/>
                    <a:pt x="130135" y="64170"/>
                  </a:cubicBezTo>
                  <a:cubicBezTo>
                    <a:pt x="138047" y="63837"/>
                    <a:pt x="144592" y="55459"/>
                    <a:pt x="143005" y="47701"/>
                  </a:cubicBezTo>
                  <a:cubicBezTo>
                    <a:pt x="142706" y="46238"/>
                    <a:pt x="142140" y="44786"/>
                    <a:pt x="141097" y="43719"/>
                  </a:cubicBezTo>
                  <a:cubicBezTo>
                    <a:pt x="139216" y="41800"/>
                    <a:pt x="136024" y="41349"/>
                    <a:pt x="134619" y="39057"/>
                  </a:cubicBezTo>
                  <a:cubicBezTo>
                    <a:pt x="132900" y="36255"/>
                    <a:pt x="135025" y="32537"/>
                    <a:pt x="137778" y="30737"/>
                  </a:cubicBezTo>
                  <a:cubicBezTo>
                    <a:pt x="140529" y="28938"/>
                    <a:pt x="143891" y="28156"/>
                    <a:pt x="146461" y="26105"/>
                  </a:cubicBezTo>
                  <a:cubicBezTo>
                    <a:pt x="147145" y="26087"/>
                    <a:pt x="147512" y="25417"/>
                    <a:pt x="147638" y="24743"/>
                  </a:cubicBezTo>
                  <a:cubicBezTo>
                    <a:pt x="147716" y="24319"/>
                    <a:pt x="147611" y="23887"/>
                    <a:pt x="147608" y="23456"/>
                  </a:cubicBezTo>
                  <a:cubicBezTo>
                    <a:pt x="147598" y="22276"/>
                    <a:pt x="148442" y="21139"/>
                    <a:pt x="149574" y="20805"/>
                  </a:cubicBezTo>
                  <a:cubicBezTo>
                    <a:pt x="149811" y="20736"/>
                    <a:pt x="150056" y="20702"/>
                    <a:pt x="150302" y="20702"/>
                  </a:cubicBezTo>
                  <a:cubicBezTo>
                    <a:pt x="151231" y="20702"/>
                    <a:pt x="152165" y="21179"/>
                    <a:pt x="152664" y="21968"/>
                  </a:cubicBezTo>
                  <a:cubicBezTo>
                    <a:pt x="153442" y="23198"/>
                    <a:pt x="153129" y="24821"/>
                    <a:pt x="152563" y="26163"/>
                  </a:cubicBezTo>
                  <a:cubicBezTo>
                    <a:pt x="151998" y="27505"/>
                    <a:pt x="151199" y="28790"/>
                    <a:pt x="151051" y="30239"/>
                  </a:cubicBezTo>
                  <a:cubicBezTo>
                    <a:pt x="150905" y="31687"/>
                    <a:pt x="151726" y="33391"/>
                    <a:pt x="153173" y="33553"/>
                  </a:cubicBezTo>
                  <a:cubicBezTo>
                    <a:pt x="153252" y="33562"/>
                    <a:pt x="153330" y="33566"/>
                    <a:pt x="153406" y="33566"/>
                  </a:cubicBezTo>
                  <a:cubicBezTo>
                    <a:pt x="155043" y="33566"/>
                    <a:pt x="156090" y="31574"/>
                    <a:pt x="156201" y="29877"/>
                  </a:cubicBezTo>
                  <a:cubicBezTo>
                    <a:pt x="156318" y="28099"/>
                    <a:pt x="155972" y="26160"/>
                    <a:pt x="156925" y="24659"/>
                  </a:cubicBezTo>
                  <a:cubicBezTo>
                    <a:pt x="158377" y="22374"/>
                    <a:pt x="162385" y="21839"/>
                    <a:pt x="162490" y="19133"/>
                  </a:cubicBezTo>
                  <a:cubicBezTo>
                    <a:pt x="162574" y="16945"/>
                    <a:pt x="159821" y="15661"/>
                    <a:pt x="159327" y="13530"/>
                  </a:cubicBezTo>
                  <a:cubicBezTo>
                    <a:pt x="159129" y="12668"/>
                    <a:pt x="159325" y="11773"/>
                    <a:pt x="159405" y="10894"/>
                  </a:cubicBezTo>
                  <a:cubicBezTo>
                    <a:pt x="159709" y="7612"/>
                    <a:pt x="158263" y="4218"/>
                    <a:pt x="155688" y="2163"/>
                  </a:cubicBezTo>
                  <a:cubicBezTo>
                    <a:pt x="153919" y="751"/>
                    <a:pt x="151652" y="0"/>
                    <a:pt x="149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41"/>
            <p:cNvSpPr/>
            <p:nvPr/>
          </p:nvSpPr>
          <p:spPr>
            <a:xfrm>
              <a:off x="3878816" y="3483822"/>
              <a:ext cx="191969" cy="106082"/>
            </a:xfrm>
            <a:custGeom>
              <a:avLst/>
              <a:gdLst/>
              <a:ahLst/>
              <a:cxnLst/>
              <a:rect l="l" t="t" r="r" b="b"/>
              <a:pathLst>
                <a:path w="13717" h="7580" extrusionOk="0">
                  <a:moveTo>
                    <a:pt x="9951" y="0"/>
                  </a:moveTo>
                  <a:cubicBezTo>
                    <a:pt x="6355" y="0"/>
                    <a:pt x="1" y="1281"/>
                    <a:pt x="2486" y="4894"/>
                  </a:cubicBezTo>
                  <a:cubicBezTo>
                    <a:pt x="3169" y="5885"/>
                    <a:pt x="4297" y="6467"/>
                    <a:pt x="5404" y="6938"/>
                  </a:cubicBezTo>
                  <a:cubicBezTo>
                    <a:pt x="6217" y="7282"/>
                    <a:pt x="7136" y="7580"/>
                    <a:pt x="8003" y="7580"/>
                  </a:cubicBezTo>
                  <a:cubicBezTo>
                    <a:pt x="8565" y="7580"/>
                    <a:pt x="9106" y="7454"/>
                    <a:pt x="9581" y="7134"/>
                  </a:cubicBezTo>
                  <a:cubicBezTo>
                    <a:pt x="10406" y="6577"/>
                    <a:pt x="13156" y="2774"/>
                    <a:pt x="13348" y="1948"/>
                  </a:cubicBezTo>
                  <a:cubicBezTo>
                    <a:pt x="13716" y="358"/>
                    <a:pt x="13186" y="447"/>
                    <a:pt x="11597" y="126"/>
                  </a:cubicBezTo>
                  <a:cubicBezTo>
                    <a:pt x="11194" y="44"/>
                    <a:pt x="10620" y="0"/>
                    <a:pt x="99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41"/>
            <p:cNvSpPr/>
            <p:nvPr/>
          </p:nvSpPr>
          <p:spPr>
            <a:xfrm>
              <a:off x="3741642" y="3473170"/>
              <a:ext cx="312760" cy="225529"/>
            </a:xfrm>
            <a:custGeom>
              <a:avLst/>
              <a:gdLst/>
              <a:ahLst/>
              <a:cxnLst/>
              <a:rect l="l" t="t" r="r" b="b"/>
              <a:pathLst>
                <a:path w="22348" h="16115" extrusionOk="0">
                  <a:moveTo>
                    <a:pt x="946" y="1"/>
                  </a:moveTo>
                  <a:cubicBezTo>
                    <a:pt x="616" y="1"/>
                    <a:pt x="299" y="66"/>
                    <a:pt x="1" y="208"/>
                  </a:cubicBezTo>
                  <a:cubicBezTo>
                    <a:pt x="742" y="1762"/>
                    <a:pt x="2032" y="3475"/>
                    <a:pt x="2935" y="5119"/>
                  </a:cubicBezTo>
                  <a:cubicBezTo>
                    <a:pt x="6575" y="11745"/>
                    <a:pt x="13987" y="16115"/>
                    <a:pt x="21544" y="16115"/>
                  </a:cubicBezTo>
                  <a:cubicBezTo>
                    <a:pt x="21635" y="16115"/>
                    <a:pt x="21726" y="16114"/>
                    <a:pt x="21817" y="16113"/>
                  </a:cubicBezTo>
                  <a:cubicBezTo>
                    <a:pt x="22347" y="15571"/>
                    <a:pt x="21564" y="14744"/>
                    <a:pt x="20866" y="14448"/>
                  </a:cubicBezTo>
                  <a:cubicBezTo>
                    <a:pt x="18934" y="13634"/>
                    <a:pt x="16857" y="13226"/>
                    <a:pt x="14879" y="12532"/>
                  </a:cubicBezTo>
                  <a:cubicBezTo>
                    <a:pt x="12900" y="11839"/>
                    <a:pt x="10943" y="10790"/>
                    <a:pt x="9769" y="9051"/>
                  </a:cubicBezTo>
                  <a:cubicBezTo>
                    <a:pt x="9280" y="8326"/>
                    <a:pt x="8945" y="7508"/>
                    <a:pt x="8542" y="6731"/>
                  </a:cubicBezTo>
                  <a:cubicBezTo>
                    <a:pt x="7503" y="4729"/>
                    <a:pt x="3759" y="1"/>
                    <a:pt x="9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41"/>
            <p:cNvSpPr/>
            <p:nvPr/>
          </p:nvSpPr>
          <p:spPr>
            <a:xfrm>
              <a:off x="4034571" y="3702258"/>
              <a:ext cx="539969" cy="454068"/>
            </a:xfrm>
            <a:custGeom>
              <a:avLst/>
              <a:gdLst/>
              <a:ahLst/>
              <a:cxnLst/>
              <a:rect l="l" t="t" r="r" b="b"/>
              <a:pathLst>
                <a:path w="38583" h="32445" extrusionOk="0">
                  <a:moveTo>
                    <a:pt x="17573" y="0"/>
                  </a:moveTo>
                  <a:cubicBezTo>
                    <a:pt x="14431" y="0"/>
                    <a:pt x="10968" y="2180"/>
                    <a:pt x="9011" y="4369"/>
                  </a:cubicBezTo>
                  <a:cubicBezTo>
                    <a:pt x="8028" y="5468"/>
                    <a:pt x="7111" y="6810"/>
                    <a:pt x="5676" y="7153"/>
                  </a:cubicBezTo>
                  <a:cubicBezTo>
                    <a:pt x="4830" y="7356"/>
                    <a:pt x="3925" y="7164"/>
                    <a:pt x="3076" y="7361"/>
                  </a:cubicBezTo>
                  <a:cubicBezTo>
                    <a:pt x="581" y="7938"/>
                    <a:pt x="1" y="11293"/>
                    <a:pt x="569" y="13791"/>
                  </a:cubicBezTo>
                  <a:cubicBezTo>
                    <a:pt x="1136" y="16289"/>
                    <a:pt x="2307" y="18910"/>
                    <a:pt x="1374" y="21296"/>
                  </a:cubicBezTo>
                  <a:cubicBezTo>
                    <a:pt x="1185" y="21776"/>
                    <a:pt x="913" y="22246"/>
                    <a:pt x="921" y="22762"/>
                  </a:cubicBezTo>
                  <a:cubicBezTo>
                    <a:pt x="932" y="23380"/>
                    <a:pt x="1355" y="23921"/>
                    <a:pt x="1849" y="24293"/>
                  </a:cubicBezTo>
                  <a:cubicBezTo>
                    <a:pt x="2646" y="24890"/>
                    <a:pt x="3559" y="25128"/>
                    <a:pt x="4517" y="25128"/>
                  </a:cubicBezTo>
                  <a:cubicBezTo>
                    <a:pt x="6301" y="25128"/>
                    <a:pt x="8239" y="24301"/>
                    <a:pt x="9868" y="23418"/>
                  </a:cubicBezTo>
                  <a:cubicBezTo>
                    <a:pt x="11665" y="22444"/>
                    <a:pt x="13735" y="21414"/>
                    <a:pt x="15685" y="21414"/>
                  </a:cubicBezTo>
                  <a:cubicBezTo>
                    <a:pt x="16453" y="21414"/>
                    <a:pt x="17203" y="21574"/>
                    <a:pt x="17910" y="21960"/>
                  </a:cubicBezTo>
                  <a:cubicBezTo>
                    <a:pt x="20585" y="23420"/>
                    <a:pt x="20837" y="27119"/>
                    <a:pt x="22486" y="29685"/>
                  </a:cubicBezTo>
                  <a:cubicBezTo>
                    <a:pt x="23522" y="31296"/>
                    <a:pt x="25450" y="32445"/>
                    <a:pt x="27291" y="32445"/>
                  </a:cubicBezTo>
                  <a:cubicBezTo>
                    <a:pt x="28027" y="32445"/>
                    <a:pt x="28749" y="32261"/>
                    <a:pt x="29394" y="31851"/>
                  </a:cubicBezTo>
                  <a:cubicBezTo>
                    <a:pt x="30163" y="31362"/>
                    <a:pt x="30731" y="30624"/>
                    <a:pt x="31285" y="29900"/>
                  </a:cubicBezTo>
                  <a:lnTo>
                    <a:pt x="34684" y="25460"/>
                  </a:lnTo>
                  <a:cubicBezTo>
                    <a:pt x="36183" y="23501"/>
                    <a:pt x="37736" y="21414"/>
                    <a:pt x="38025" y="18965"/>
                  </a:cubicBezTo>
                  <a:cubicBezTo>
                    <a:pt x="38582" y="14235"/>
                    <a:pt x="34390" y="10436"/>
                    <a:pt x="30609" y="7540"/>
                  </a:cubicBezTo>
                  <a:cubicBezTo>
                    <a:pt x="30407" y="6031"/>
                    <a:pt x="30190" y="4479"/>
                    <a:pt x="29421" y="3165"/>
                  </a:cubicBezTo>
                  <a:cubicBezTo>
                    <a:pt x="28683" y="1906"/>
                    <a:pt x="27576" y="1186"/>
                    <a:pt x="26718" y="1186"/>
                  </a:cubicBezTo>
                  <a:cubicBezTo>
                    <a:pt x="25783" y="1186"/>
                    <a:pt x="25141" y="2039"/>
                    <a:pt x="25589" y="3982"/>
                  </a:cubicBezTo>
                  <a:cubicBezTo>
                    <a:pt x="25561" y="3983"/>
                    <a:pt x="25533" y="3983"/>
                    <a:pt x="25505" y="3983"/>
                  </a:cubicBezTo>
                  <a:cubicBezTo>
                    <a:pt x="23077" y="3983"/>
                    <a:pt x="21095" y="399"/>
                    <a:pt x="18382" y="51"/>
                  </a:cubicBezTo>
                  <a:cubicBezTo>
                    <a:pt x="18115" y="17"/>
                    <a:pt x="17846" y="0"/>
                    <a:pt x="175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2" name="Google Shape;1902;p41"/>
          <p:cNvGrpSpPr/>
          <p:nvPr/>
        </p:nvGrpSpPr>
        <p:grpSpPr>
          <a:xfrm>
            <a:off x="3481265" y="3590592"/>
            <a:ext cx="1828777" cy="898658"/>
            <a:chOff x="3498900" y="1588642"/>
            <a:chExt cx="2146200" cy="898658"/>
          </a:xfrm>
        </p:grpSpPr>
        <p:sp>
          <p:nvSpPr>
            <p:cNvPr id="1903" name="Google Shape;1903;p41"/>
            <p:cNvSpPr/>
            <p:nvPr/>
          </p:nvSpPr>
          <p:spPr>
            <a:xfrm>
              <a:off x="3498900" y="1588642"/>
              <a:ext cx="2146200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Neptune</a:t>
              </a:r>
              <a:endParaRPr sz="18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904" name="Google Shape;1904;p41"/>
            <p:cNvSpPr txBox="1"/>
            <p:nvPr/>
          </p:nvSpPr>
          <p:spPr>
            <a:xfrm>
              <a:off x="3498900" y="1933500"/>
              <a:ext cx="2146200" cy="55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It’s the farthest planet from the Sun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1905" name="Google Shape;1905;p41"/>
          <p:cNvGrpSpPr/>
          <p:nvPr/>
        </p:nvGrpSpPr>
        <p:grpSpPr>
          <a:xfrm>
            <a:off x="1115624" y="3577848"/>
            <a:ext cx="1828777" cy="924152"/>
            <a:chOff x="6284569" y="2618898"/>
            <a:chExt cx="2146200" cy="924152"/>
          </a:xfrm>
        </p:grpSpPr>
        <p:sp>
          <p:nvSpPr>
            <p:cNvPr id="1906" name="Google Shape;1906;p41"/>
            <p:cNvSpPr/>
            <p:nvPr/>
          </p:nvSpPr>
          <p:spPr>
            <a:xfrm>
              <a:off x="6284569" y="2618898"/>
              <a:ext cx="2146200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Jupiter</a:t>
              </a:r>
              <a:endParaRPr sz="18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907" name="Google Shape;1907;p41"/>
            <p:cNvSpPr txBox="1"/>
            <p:nvPr/>
          </p:nvSpPr>
          <p:spPr>
            <a:xfrm>
              <a:off x="6284569" y="2980550"/>
              <a:ext cx="2146200" cy="5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Jupiter is the biggest planet of them all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sp>
        <p:nvSpPr>
          <p:cNvPr id="1908" name="Google Shape;1908;p41"/>
          <p:cNvSpPr/>
          <p:nvPr/>
        </p:nvSpPr>
        <p:spPr>
          <a:xfrm>
            <a:off x="5537588" y="3238150"/>
            <a:ext cx="2844300" cy="1111500"/>
          </a:xfrm>
          <a:prstGeom prst="roundRect">
            <a:avLst>
              <a:gd name="adj" fmla="val 18419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09" name="Google Shape;1909;p41"/>
          <p:cNvGrpSpPr/>
          <p:nvPr/>
        </p:nvGrpSpPr>
        <p:grpSpPr>
          <a:xfrm>
            <a:off x="5537250" y="3314350"/>
            <a:ext cx="2844300" cy="945225"/>
            <a:chOff x="5537250" y="3390550"/>
            <a:chExt cx="2844300" cy="945225"/>
          </a:xfrm>
        </p:grpSpPr>
        <p:sp>
          <p:nvSpPr>
            <p:cNvPr id="1910" name="Google Shape;1910;p41"/>
            <p:cNvSpPr txBox="1"/>
            <p:nvPr/>
          </p:nvSpPr>
          <p:spPr>
            <a:xfrm>
              <a:off x="5537250" y="3390550"/>
              <a:ext cx="2844300" cy="493800"/>
            </a:xfrm>
            <a:prstGeom prst="rect">
              <a:avLst/>
            </a:prstGeom>
            <a:noFill/>
            <a:ln>
              <a:noFill/>
            </a:ln>
            <a:effectLst>
              <a:outerShdw blurRad="142875" algn="bl" rotWithShape="0">
                <a:schemeClr val="lt1">
                  <a:alpha val="4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b="1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15,000,000</a:t>
              </a:r>
              <a:endParaRPr sz="25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911" name="Google Shape;1911;p41"/>
            <p:cNvSpPr txBox="1"/>
            <p:nvPr/>
          </p:nvSpPr>
          <p:spPr>
            <a:xfrm>
              <a:off x="5537250" y="3879175"/>
              <a:ext cx="2844300" cy="45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Saturn is composed mostly of hydrogen and helium</a:t>
              </a:r>
              <a:endParaRPr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sp>
        <p:nvSpPr>
          <p:cNvPr id="1912" name="Google Shape;1912;p41"/>
          <p:cNvSpPr/>
          <p:nvPr/>
        </p:nvSpPr>
        <p:spPr>
          <a:xfrm>
            <a:off x="5537588" y="1647750"/>
            <a:ext cx="2844300" cy="1111500"/>
          </a:xfrm>
          <a:prstGeom prst="roundRect">
            <a:avLst>
              <a:gd name="adj" fmla="val 18419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13" name="Google Shape;1913;p41"/>
          <p:cNvGrpSpPr/>
          <p:nvPr/>
        </p:nvGrpSpPr>
        <p:grpSpPr>
          <a:xfrm>
            <a:off x="5537250" y="1723950"/>
            <a:ext cx="2844300" cy="945225"/>
            <a:chOff x="5537250" y="1876350"/>
            <a:chExt cx="2844300" cy="945225"/>
          </a:xfrm>
        </p:grpSpPr>
        <p:sp>
          <p:nvSpPr>
            <p:cNvPr id="1914" name="Google Shape;1914;p41"/>
            <p:cNvSpPr txBox="1"/>
            <p:nvPr/>
          </p:nvSpPr>
          <p:spPr>
            <a:xfrm>
              <a:off x="5537250" y="1876350"/>
              <a:ext cx="2844300" cy="493800"/>
            </a:xfrm>
            <a:prstGeom prst="rect">
              <a:avLst/>
            </a:prstGeom>
            <a:noFill/>
            <a:ln>
              <a:noFill/>
            </a:ln>
            <a:effectLst>
              <a:outerShdw blurRad="142875" algn="bl" rotWithShape="0">
                <a:schemeClr val="lt1">
                  <a:alpha val="4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b="1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5,000,000</a:t>
              </a:r>
              <a:endParaRPr sz="25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915" name="Google Shape;1915;p41"/>
            <p:cNvSpPr txBox="1"/>
            <p:nvPr/>
          </p:nvSpPr>
          <p:spPr>
            <a:xfrm>
              <a:off x="5537250" y="2364975"/>
              <a:ext cx="2844300" cy="45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Mercury is the smallest planet in the Solar System</a:t>
              </a:r>
              <a:endParaRPr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1916" name="Google Shape;1916;p41"/>
          <p:cNvGrpSpPr/>
          <p:nvPr/>
        </p:nvGrpSpPr>
        <p:grpSpPr>
          <a:xfrm>
            <a:off x="713224" y="3626502"/>
            <a:ext cx="334848" cy="334806"/>
            <a:chOff x="1181536" y="2735942"/>
            <a:chExt cx="417360" cy="417360"/>
          </a:xfrm>
        </p:grpSpPr>
        <p:sp>
          <p:nvSpPr>
            <p:cNvPr id="1917" name="Google Shape;1917;p41"/>
            <p:cNvSpPr/>
            <p:nvPr/>
          </p:nvSpPr>
          <p:spPr>
            <a:xfrm>
              <a:off x="1181536" y="2735942"/>
              <a:ext cx="73277" cy="73277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24" y="0"/>
                  </a:moveTo>
                  <a:cubicBezTo>
                    <a:pt x="477" y="0"/>
                    <a:pt x="0" y="477"/>
                    <a:pt x="0" y="1024"/>
                  </a:cubicBezTo>
                  <a:cubicBezTo>
                    <a:pt x="0" y="1596"/>
                    <a:pt x="477" y="2048"/>
                    <a:pt x="1024" y="2048"/>
                  </a:cubicBezTo>
                  <a:cubicBezTo>
                    <a:pt x="1596" y="2048"/>
                    <a:pt x="2048" y="1596"/>
                    <a:pt x="2048" y="1024"/>
                  </a:cubicBezTo>
                  <a:cubicBezTo>
                    <a:pt x="2048" y="477"/>
                    <a:pt x="1596" y="0"/>
                    <a:pt x="1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41"/>
            <p:cNvSpPr/>
            <p:nvPr/>
          </p:nvSpPr>
          <p:spPr>
            <a:xfrm>
              <a:off x="1525619" y="2735942"/>
              <a:ext cx="73277" cy="73277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24" y="0"/>
                  </a:moveTo>
                  <a:cubicBezTo>
                    <a:pt x="453" y="0"/>
                    <a:pt x="0" y="477"/>
                    <a:pt x="0" y="1024"/>
                  </a:cubicBezTo>
                  <a:cubicBezTo>
                    <a:pt x="0" y="1596"/>
                    <a:pt x="453" y="2048"/>
                    <a:pt x="1024" y="2048"/>
                  </a:cubicBezTo>
                  <a:cubicBezTo>
                    <a:pt x="1572" y="2048"/>
                    <a:pt x="2048" y="1596"/>
                    <a:pt x="2048" y="1024"/>
                  </a:cubicBezTo>
                  <a:cubicBezTo>
                    <a:pt x="2048" y="477"/>
                    <a:pt x="1572" y="0"/>
                    <a:pt x="1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41"/>
            <p:cNvSpPr/>
            <p:nvPr/>
          </p:nvSpPr>
          <p:spPr>
            <a:xfrm>
              <a:off x="1181536" y="3080024"/>
              <a:ext cx="73277" cy="73277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24" y="0"/>
                  </a:moveTo>
                  <a:cubicBezTo>
                    <a:pt x="477" y="0"/>
                    <a:pt x="0" y="453"/>
                    <a:pt x="0" y="1024"/>
                  </a:cubicBezTo>
                  <a:cubicBezTo>
                    <a:pt x="0" y="1572"/>
                    <a:pt x="477" y="2048"/>
                    <a:pt x="1024" y="2048"/>
                  </a:cubicBezTo>
                  <a:cubicBezTo>
                    <a:pt x="1596" y="2048"/>
                    <a:pt x="2048" y="1572"/>
                    <a:pt x="2048" y="1024"/>
                  </a:cubicBezTo>
                  <a:cubicBezTo>
                    <a:pt x="2048" y="453"/>
                    <a:pt x="1596" y="0"/>
                    <a:pt x="1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41"/>
            <p:cNvSpPr/>
            <p:nvPr/>
          </p:nvSpPr>
          <p:spPr>
            <a:xfrm>
              <a:off x="1525619" y="3080024"/>
              <a:ext cx="73277" cy="73277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24" y="0"/>
                  </a:moveTo>
                  <a:cubicBezTo>
                    <a:pt x="453" y="0"/>
                    <a:pt x="0" y="453"/>
                    <a:pt x="0" y="1024"/>
                  </a:cubicBezTo>
                  <a:cubicBezTo>
                    <a:pt x="0" y="1572"/>
                    <a:pt x="453" y="2048"/>
                    <a:pt x="1024" y="2048"/>
                  </a:cubicBezTo>
                  <a:cubicBezTo>
                    <a:pt x="1572" y="2048"/>
                    <a:pt x="2048" y="1572"/>
                    <a:pt x="2048" y="1024"/>
                  </a:cubicBezTo>
                  <a:cubicBezTo>
                    <a:pt x="2048" y="453"/>
                    <a:pt x="1572" y="0"/>
                    <a:pt x="1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41"/>
            <p:cNvSpPr/>
            <p:nvPr/>
          </p:nvSpPr>
          <p:spPr>
            <a:xfrm>
              <a:off x="1279493" y="2760619"/>
              <a:ext cx="57935" cy="24748"/>
            </a:xfrm>
            <a:custGeom>
              <a:avLst/>
              <a:gdLst/>
              <a:ahLst/>
              <a:cxnLst/>
              <a:rect l="l" t="t" r="r" b="b"/>
              <a:pathLst>
                <a:path w="1620" h="692" extrusionOk="0">
                  <a:moveTo>
                    <a:pt x="333" y="1"/>
                  </a:moveTo>
                  <a:cubicBezTo>
                    <a:pt x="167" y="1"/>
                    <a:pt x="0" y="168"/>
                    <a:pt x="0" y="334"/>
                  </a:cubicBezTo>
                  <a:cubicBezTo>
                    <a:pt x="0" y="525"/>
                    <a:pt x="167" y="692"/>
                    <a:pt x="333" y="692"/>
                  </a:cubicBezTo>
                  <a:lnTo>
                    <a:pt x="1262" y="692"/>
                  </a:lnTo>
                  <a:cubicBezTo>
                    <a:pt x="1453" y="692"/>
                    <a:pt x="1619" y="525"/>
                    <a:pt x="1619" y="334"/>
                  </a:cubicBezTo>
                  <a:cubicBezTo>
                    <a:pt x="1619" y="168"/>
                    <a:pt x="1453" y="1"/>
                    <a:pt x="1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41"/>
            <p:cNvSpPr/>
            <p:nvPr/>
          </p:nvSpPr>
          <p:spPr>
            <a:xfrm>
              <a:off x="1443005" y="2760619"/>
              <a:ext cx="57935" cy="24748"/>
            </a:xfrm>
            <a:custGeom>
              <a:avLst/>
              <a:gdLst/>
              <a:ahLst/>
              <a:cxnLst/>
              <a:rect l="l" t="t" r="r" b="b"/>
              <a:pathLst>
                <a:path w="1620" h="692" extrusionOk="0">
                  <a:moveTo>
                    <a:pt x="358" y="1"/>
                  </a:moveTo>
                  <a:cubicBezTo>
                    <a:pt x="167" y="1"/>
                    <a:pt x="0" y="168"/>
                    <a:pt x="0" y="334"/>
                  </a:cubicBezTo>
                  <a:cubicBezTo>
                    <a:pt x="0" y="525"/>
                    <a:pt x="167" y="692"/>
                    <a:pt x="358" y="692"/>
                  </a:cubicBezTo>
                  <a:lnTo>
                    <a:pt x="1286" y="692"/>
                  </a:lnTo>
                  <a:cubicBezTo>
                    <a:pt x="1453" y="692"/>
                    <a:pt x="1620" y="525"/>
                    <a:pt x="1620" y="334"/>
                  </a:cubicBezTo>
                  <a:cubicBezTo>
                    <a:pt x="1620" y="168"/>
                    <a:pt x="1453" y="1"/>
                    <a:pt x="1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41"/>
            <p:cNvSpPr/>
            <p:nvPr/>
          </p:nvSpPr>
          <p:spPr>
            <a:xfrm>
              <a:off x="1361249" y="2760619"/>
              <a:ext cx="57935" cy="24748"/>
            </a:xfrm>
            <a:custGeom>
              <a:avLst/>
              <a:gdLst/>
              <a:ahLst/>
              <a:cxnLst/>
              <a:rect l="l" t="t" r="r" b="b"/>
              <a:pathLst>
                <a:path w="1620" h="692" extrusionOk="0">
                  <a:moveTo>
                    <a:pt x="357" y="1"/>
                  </a:moveTo>
                  <a:cubicBezTo>
                    <a:pt x="167" y="1"/>
                    <a:pt x="0" y="168"/>
                    <a:pt x="0" y="334"/>
                  </a:cubicBezTo>
                  <a:cubicBezTo>
                    <a:pt x="0" y="525"/>
                    <a:pt x="167" y="692"/>
                    <a:pt x="357" y="692"/>
                  </a:cubicBezTo>
                  <a:lnTo>
                    <a:pt x="1262" y="692"/>
                  </a:lnTo>
                  <a:cubicBezTo>
                    <a:pt x="1453" y="692"/>
                    <a:pt x="1620" y="525"/>
                    <a:pt x="1620" y="334"/>
                  </a:cubicBezTo>
                  <a:cubicBezTo>
                    <a:pt x="1620" y="168"/>
                    <a:pt x="1453" y="1"/>
                    <a:pt x="1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41"/>
            <p:cNvSpPr/>
            <p:nvPr/>
          </p:nvSpPr>
          <p:spPr>
            <a:xfrm>
              <a:off x="1206213" y="2833863"/>
              <a:ext cx="24748" cy="57971"/>
            </a:xfrm>
            <a:custGeom>
              <a:avLst/>
              <a:gdLst/>
              <a:ahLst/>
              <a:cxnLst/>
              <a:rect l="l" t="t" r="r" b="b"/>
              <a:pathLst>
                <a:path w="692" h="1621" extrusionOk="0">
                  <a:moveTo>
                    <a:pt x="334" y="1"/>
                  </a:moveTo>
                  <a:cubicBezTo>
                    <a:pt x="168" y="1"/>
                    <a:pt x="1" y="168"/>
                    <a:pt x="1" y="334"/>
                  </a:cubicBezTo>
                  <a:lnTo>
                    <a:pt x="1" y="1263"/>
                  </a:lnTo>
                  <a:cubicBezTo>
                    <a:pt x="1" y="1454"/>
                    <a:pt x="168" y="1620"/>
                    <a:pt x="334" y="1620"/>
                  </a:cubicBezTo>
                  <a:cubicBezTo>
                    <a:pt x="525" y="1620"/>
                    <a:pt x="692" y="1454"/>
                    <a:pt x="692" y="1263"/>
                  </a:cubicBezTo>
                  <a:lnTo>
                    <a:pt x="692" y="334"/>
                  </a:lnTo>
                  <a:cubicBezTo>
                    <a:pt x="692" y="168"/>
                    <a:pt x="525" y="1"/>
                    <a:pt x="3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41"/>
            <p:cNvSpPr/>
            <p:nvPr/>
          </p:nvSpPr>
          <p:spPr>
            <a:xfrm>
              <a:off x="1206213" y="2997410"/>
              <a:ext cx="24748" cy="57935"/>
            </a:xfrm>
            <a:custGeom>
              <a:avLst/>
              <a:gdLst/>
              <a:ahLst/>
              <a:cxnLst/>
              <a:rect l="l" t="t" r="r" b="b"/>
              <a:pathLst>
                <a:path w="692" h="1620" extrusionOk="0">
                  <a:moveTo>
                    <a:pt x="334" y="0"/>
                  </a:moveTo>
                  <a:cubicBezTo>
                    <a:pt x="168" y="0"/>
                    <a:pt x="1" y="167"/>
                    <a:pt x="1" y="358"/>
                  </a:cubicBezTo>
                  <a:lnTo>
                    <a:pt x="1" y="1286"/>
                  </a:lnTo>
                  <a:cubicBezTo>
                    <a:pt x="1" y="1453"/>
                    <a:pt x="168" y="1620"/>
                    <a:pt x="334" y="1620"/>
                  </a:cubicBezTo>
                  <a:cubicBezTo>
                    <a:pt x="525" y="1620"/>
                    <a:pt x="692" y="1453"/>
                    <a:pt x="692" y="1286"/>
                  </a:cubicBezTo>
                  <a:lnTo>
                    <a:pt x="692" y="358"/>
                  </a:lnTo>
                  <a:cubicBezTo>
                    <a:pt x="692" y="167"/>
                    <a:pt x="525" y="0"/>
                    <a:pt x="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41"/>
            <p:cNvSpPr/>
            <p:nvPr/>
          </p:nvSpPr>
          <p:spPr>
            <a:xfrm>
              <a:off x="1206213" y="2915654"/>
              <a:ext cx="24748" cy="57935"/>
            </a:xfrm>
            <a:custGeom>
              <a:avLst/>
              <a:gdLst/>
              <a:ahLst/>
              <a:cxnLst/>
              <a:rect l="l" t="t" r="r" b="b"/>
              <a:pathLst>
                <a:path w="692" h="1620" extrusionOk="0">
                  <a:moveTo>
                    <a:pt x="334" y="0"/>
                  </a:moveTo>
                  <a:cubicBezTo>
                    <a:pt x="168" y="0"/>
                    <a:pt x="1" y="167"/>
                    <a:pt x="1" y="357"/>
                  </a:cubicBezTo>
                  <a:lnTo>
                    <a:pt x="1" y="1262"/>
                  </a:lnTo>
                  <a:cubicBezTo>
                    <a:pt x="1" y="1453"/>
                    <a:pt x="168" y="1619"/>
                    <a:pt x="334" y="1619"/>
                  </a:cubicBezTo>
                  <a:cubicBezTo>
                    <a:pt x="525" y="1619"/>
                    <a:pt x="692" y="1453"/>
                    <a:pt x="692" y="1262"/>
                  </a:cubicBezTo>
                  <a:lnTo>
                    <a:pt x="692" y="357"/>
                  </a:lnTo>
                  <a:cubicBezTo>
                    <a:pt x="692" y="167"/>
                    <a:pt x="525" y="0"/>
                    <a:pt x="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41"/>
            <p:cNvSpPr/>
            <p:nvPr/>
          </p:nvSpPr>
          <p:spPr>
            <a:xfrm>
              <a:off x="1549473" y="2833863"/>
              <a:ext cx="24712" cy="57971"/>
            </a:xfrm>
            <a:custGeom>
              <a:avLst/>
              <a:gdLst/>
              <a:ahLst/>
              <a:cxnLst/>
              <a:rect l="l" t="t" r="r" b="b"/>
              <a:pathLst>
                <a:path w="691" h="1621" extrusionOk="0">
                  <a:moveTo>
                    <a:pt x="357" y="1"/>
                  </a:moveTo>
                  <a:cubicBezTo>
                    <a:pt x="167" y="1"/>
                    <a:pt x="0" y="168"/>
                    <a:pt x="0" y="334"/>
                  </a:cubicBezTo>
                  <a:lnTo>
                    <a:pt x="0" y="1263"/>
                  </a:lnTo>
                  <a:cubicBezTo>
                    <a:pt x="0" y="1454"/>
                    <a:pt x="167" y="1620"/>
                    <a:pt x="357" y="1620"/>
                  </a:cubicBezTo>
                  <a:cubicBezTo>
                    <a:pt x="524" y="1620"/>
                    <a:pt x="691" y="1454"/>
                    <a:pt x="691" y="1263"/>
                  </a:cubicBezTo>
                  <a:lnTo>
                    <a:pt x="691" y="334"/>
                  </a:lnTo>
                  <a:cubicBezTo>
                    <a:pt x="691" y="168"/>
                    <a:pt x="524" y="1"/>
                    <a:pt x="3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41"/>
            <p:cNvSpPr/>
            <p:nvPr/>
          </p:nvSpPr>
          <p:spPr>
            <a:xfrm>
              <a:off x="1549473" y="2997410"/>
              <a:ext cx="24712" cy="57935"/>
            </a:xfrm>
            <a:custGeom>
              <a:avLst/>
              <a:gdLst/>
              <a:ahLst/>
              <a:cxnLst/>
              <a:rect l="l" t="t" r="r" b="b"/>
              <a:pathLst>
                <a:path w="691" h="1620" extrusionOk="0">
                  <a:moveTo>
                    <a:pt x="357" y="0"/>
                  </a:moveTo>
                  <a:cubicBezTo>
                    <a:pt x="167" y="0"/>
                    <a:pt x="0" y="167"/>
                    <a:pt x="0" y="358"/>
                  </a:cubicBezTo>
                  <a:lnTo>
                    <a:pt x="0" y="1286"/>
                  </a:lnTo>
                  <a:cubicBezTo>
                    <a:pt x="0" y="1453"/>
                    <a:pt x="167" y="1620"/>
                    <a:pt x="357" y="1620"/>
                  </a:cubicBezTo>
                  <a:cubicBezTo>
                    <a:pt x="524" y="1620"/>
                    <a:pt x="691" y="1453"/>
                    <a:pt x="691" y="1286"/>
                  </a:cubicBezTo>
                  <a:lnTo>
                    <a:pt x="691" y="358"/>
                  </a:lnTo>
                  <a:cubicBezTo>
                    <a:pt x="691" y="167"/>
                    <a:pt x="524" y="0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41"/>
            <p:cNvSpPr/>
            <p:nvPr/>
          </p:nvSpPr>
          <p:spPr>
            <a:xfrm>
              <a:off x="1549473" y="2915654"/>
              <a:ext cx="24712" cy="57935"/>
            </a:xfrm>
            <a:custGeom>
              <a:avLst/>
              <a:gdLst/>
              <a:ahLst/>
              <a:cxnLst/>
              <a:rect l="l" t="t" r="r" b="b"/>
              <a:pathLst>
                <a:path w="691" h="1620" extrusionOk="0">
                  <a:moveTo>
                    <a:pt x="357" y="0"/>
                  </a:moveTo>
                  <a:cubicBezTo>
                    <a:pt x="167" y="0"/>
                    <a:pt x="0" y="167"/>
                    <a:pt x="0" y="357"/>
                  </a:cubicBezTo>
                  <a:lnTo>
                    <a:pt x="0" y="1262"/>
                  </a:lnTo>
                  <a:cubicBezTo>
                    <a:pt x="0" y="1453"/>
                    <a:pt x="167" y="1619"/>
                    <a:pt x="357" y="1619"/>
                  </a:cubicBezTo>
                  <a:cubicBezTo>
                    <a:pt x="524" y="1619"/>
                    <a:pt x="691" y="1453"/>
                    <a:pt x="691" y="1262"/>
                  </a:cubicBezTo>
                  <a:lnTo>
                    <a:pt x="691" y="357"/>
                  </a:lnTo>
                  <a:cubicBezTo>
                    <a:pt x="691" y="167"/>
                    <a:pt x="524" y="0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41"/>
            <p:cNvSpPr/>
            <p:nvPr/>
          </p:nvSpPr>
          <p:spPr>
            <a:xfrm>
              <a:off x="1279493" y="3103879"/>
              <a:ext cx="57935" cy="24712"/>
            </a:xfrm>
            <a:custGeom>
              <a:avLst/>
              <a:gdLst/>
              <a:ahLst/>
              <a:cxnLst/>
              <a:rect l="l" t="t" r="r" b="b"/>
              <a:pathLst>
                <a:path w="1620" h="691" extrusionOk="0">
                  <a:moveTo>
                    <a:pt x="333" y="0"/>
                  </a:moveTo>
                  <a:cubicBezTo>
                    <a:pt x="167" y="0"/>
                    <a:pt x="0" y="167"/>
                    <a:pt x="0" y="357"/>
                  </a:cubicBezTo>
                  <a:cubicBezTo>
                    <a:pt x="0" y="524"/>
                    <a:pt x="167" y="691"/>
                    <a:pt x="333" y="691"/>
                  </a:cubicBezTo>
                  <a:lnTo>
                    <a:pt x="1262" y="691"/>
                  </a:lnTo>
                  <a:cubicBezTo>
                    <a:pt x="1453" y="691"/>
                    <a:pt x="1619" y="524"/>
                    <a:pt x="1619" y="357"/>
                  </a:cubicBezTo>
                  <a:cubicBezTo>
                    <a:pt x="1619" y="167"/>
                    <a:pt x="1453" y="0"/>
                    <a:pt x="12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41"/>
            <p:cNvSpPr/>
            <p:nvPr/>
          </p:nvSpPr>
          <p:spPr>
            <a:xfrm>
              <a:off x="1443005" y="3103879"/>
              <a:ext cx="57935" cy="24712"/>
            </a:xfrm>
            <a:custGeom>
              <a:avLst/>
              <a:gdLst/>
              <a:ahLst/>
              <a:cxnLst/>
              <a:rect l="l" t="t" r="r" b="b"/>
              <a:pathLst>
                <a:path w="1620" h="691" extrusionOk="0">
                  <a:moveTo>
                    <a:pt x="358" y="0"/>
                  </a:moveTo>
                  <a:cubicBezTo>
                    <a:pt x="167" y="0"/>
                    <a:pt x="0" y="167"/>
                    <a:pt x="0" y="357"/>
                  </a:cubicBezTo>
                  <a:cubicBezTo>
                    <a:pt x="0" y="524"/>
                    <a:pt x="167" y="691"/>
                    <a:pt x="358" y="691"/>
                  </a:cubicBezTo>
                  <a:lnTo>
                    <a:pt x="1286" y="691"/>
                  </a:lnTo>
                  <a:cubicBezTo>
                    <a:pt x="1453" y="691"/>
                    <a:pt x="1620" y="524"/>
                    <a:pt x="1620" y="357"/>
                  </a:cubicBezTo>
                  <a:cubicBezTo>
                    <a:pt x="1620" y="167"/>
                    <a:pt x="1453" y="0"/>
                    <a:pt x="12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1"/>
            <p:cNvSpPr/>
            <p:nvPr/>
          </p:nvSpPr>
          <p:spPr>
            <a:xfrm>
              <a:off x="1361249" y="3103879"/>
              <a:ext cx="57935" cy="24712"/>
            </a:xfrm>
            <a:custGeom>
              <a:avLst/>
              <a:gdLst/>
              <a:ahLst/>
              <a:cxnLst/>
              <a:rect l="l" t="t" r="r" b="b"/>
              <a:pathLst>
                <a:path w="1620" h="691" extrusionOk="0">
                  <a:moveTo>
                    <a:pt x="357" y="0"/>
                  </a:moveTo>
                  <a:cubicBezTo>
                    <a:pt x="167" y="0"/>
                    <a:pt x="0" y="167"/>
                    <a:pt x="0" y="357"/>
                  </a:cubicBezTo>
                  <a:cubicBezTo>
                    <a:pt x="0" y="524"/>
                    <a:pt x="167" y="691"/>
                    <a:pt x="357" y="691"/>
                  </a:cubicBezTo>
                  <a:lnTo>
                    <a:pt x="1262" y="691"/>
                  </a:lnTo>
                  <a:cubicBezTo>
                    <a:pt x="1453" y="691"/>
                    <a:pt x="1620" y="524"/>
                    <a:pt x="1620" y="357"/>
                  </a:cubicBezTo>
                  <a:cubicBezTo>
                    <a:pt x="1620" y="167"/>
                    <a:pt x="1453" y="0"/>
                    <a:pt x="12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41"/>
            <p:cNvSpPr/>
            <p:nvPr/>
          </p:nvSpPr>
          <p:spPr>
            <a:xfrm>
              <a:off x="1360390" y="2996552"/>
              <a:ext cx="59652" cy="80287"/>
            </a:xfrm>
            <a:custGeom>
              <a:avLst/>
              <a:gdLst/>
              <a:ahLst/>
              <a:cxnLst/>
              <a:rect l="l" t="t" r="r" b="b"/>
              <a:pathLst>
                <a:path w="1668" h="2245" extrusionOk="0">
                  <a:moveTo>
                    <a:pt x="0" y="0"/>
                  </a:moveTo>
                  <a:cubicBezTo>
                    <a:pt x="72" y="596"/>
                    <a:pt x="286" y="1787"/>
                    <a:pt x="691" y="2191"/>
                  </a:cubicBezTo>
                  <a:cubicBezTo>
                    <a:pt x="727" y="2227"/>
                    <a:pt x="780" y="2245"/>
                    <a:pt x="834" y="2245"/>
                  </a:cubicBezTo>
                  <a:cubicBezTo>
                    <a:pt x="888" y="2245"/>
                    <a:pt x="941" y="2227"/>
                    <a:pt x="977" y="2191"/>
                  </a:cubicBezTo>
                  <a:cubicBezTo>
                    <a:pt x="1382" y="1787"/>
                    <a:pt x="1596" y="596"/>
                    <a:pt x="16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41"/>
            <p:cNvSpPr/>
            <p:nvPr/>
          </p:nvSpPr>
          <p:spPr>
            <a:xfrm>
              <a:off x="1425981" y="2996552"/>
              <a:ext cx="86045" cy="75817"/>
            </a:xfrm>
            <a:custGeom>
              <a:avLst/>
              <a:gdLst/>
              <a:ahLst/>
              <a:cxnLst/>
              <a:rect l="l" t="t" r="r" b="b"/>
              <a:pathLst>
                <a:path w="2406" h="2120" extrusionOk="0">
                  <a:moveTo>
                    <a:pt x="524" y="0"/>
                  </a:moveTo>
                  <a:cubicBezTo>
                    <a:pt x="476" y="572"/>
                    <a:pt x="357" y="1096"/>
                    <a:pt x="214" y="1525"/>
                  </a:cubicBezTo>
                  <a:cubicBezTo>
                    <a:pt x="143" y="1763"/>
                    <a:pt x="72" y="1953"/>
                    <a:pt x="0" y="2120"/>
                  </a:cubicBezTo>
                  <a:cubicBezTo>
                    <a:pt x="1072" y="1810"/>
                    <a:pt x="1977" y="1024"/>
                    <a:pt x="24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41"/>
            <p:cNvSpPr/>
            <p:nvPr/>
          </p:nvSpPr>
          <p:spPr>
            <a:xfrm>
              <a:off x="1268406" y="2996552"/>
              <a:ext cx="86045" cy="75817"/>
            </a:xfrm>
            <a:custGeom>
              <a:avLst/>
              <a:gdLst/>
              <a:ahLst/>
              <a:cxnLst/>
              <a:rect l="l" t="t" r="r" b="b"/>
              <a:pathLst>
                <a:path w="2406" h="2120" extrusionOk="0">
                  <a:moveTo>
                    <a:pt x="0" y="0"/>
                  </a:moveTo>
                  <a:cubicBezTo>
                    <a:pt x="429" y="1024"/>
                    <a:pt x="1334" y="1810"/>
                    <a:pt x="2406" y="2120"/>
                  </a:cubicBezTo>
                  <a:cubicBezTo>
                    <a:pt x="2334" y="1953"/>
                    <a:pt x="2263" y="1763"/>
                    <a:pt x="2191" y="1525"/>
                  </a:cubicBezTo>
                  <a:cubicBezTo>
                    <a:pt x="2048" y="1096"/>
                    <a:pt x="1929" y="572"/>
                    <a:pt x="18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41"/>
            <p:cNvSpPr/>
            <p:nvPr/>
          </p:nvSpPr>
          <p:spPr>
            <a:xfrm>
              <a:off x="1268406" y="2816839"/>
              <a:ext cx="86045" cy="75852"/>
            </a:xfrm>
            <a:custGeom>
              <a:avLst/>
              <a:gdLst/>
              <a:ahLst/>
              <a:cxnLst/>
              <a:rect l="l" t="t" r="r" b="b"/>
              <a:pathLst>
                <a:path w="2406" h="2121" extrusionOk="0">
                  <a:moveTo>
                    <a:pt x="2406" y="1"/>
                  </a:moveTo>
                  <a:cubicBezTo>
                    <a:pt x="1310" y="310"/>
                    <a:pt x="429" y="1096"/>
                    <a:pt x="0" y="2120"/>
                  </a:cubicBezTo>
                  <a:lnTo>
                    <a:pt x="1882" y="2120"/>
                  </a:lnTo>
                  <a:cubicBezTo>
                    <a:pt x="1953" y="1453"/>
                    <a:pt x="2120" y="620"/>
                    <a:pt x="24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41"/>
            <p:cNvSpPr/>
            <p:nvPr/>
          </p:nvSpPr>
          <p:spPr>
            <a:xfrm>
              <a:off x="1360390" y="2812369"/>
              <a:ext cx="59652" cy="80323"/>
            </a:xfrm>
            <a:custGeom>
              <a:avLst/>
              <a:gdLst/>
              <a:ahLst/>
              <a:cxnLst/>
              <a:rect l="l" t="t" r="r" b="b"/>
              <a:pathLst>
                <a:path w="1668" h="2246" extrusionOk="0">
                  <a:moveTo>
                    <a:pt x="834" y="1"/>
                  </a:moveTo>
                  <a:cubicBezTo>
                    <a:pt x="780" y="1"/>
                    <a:pt x="727" y="18"/>
                    <a:pt x="691" y="54"/>
                  </a:cubicBezTo>
                  <a:cubicBezTo>
                    <a:pt x="286" y="459"/>
                    <a:pt x="72" y="1650"/>
                    <a:pt x="0" y="2245"/>
                  </a:cubicBezTo>
                  <a:lnTo>
                    <a:pt x="1667" y="2245"/>
                  </a:lnTo>
                  <a:cubicBezTo>
                    <a:pt x="1596" y="1650"/>
                    <a:pt x="1382" y="459"/>
                    <a:pt x="977" y="54"/>
                  </a:cubicBezTo>
                  <a:cubicBezTo>
                    <a:pt x="941" y="18"/>
                    <a:pt x="888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41"/>
            <p:cNvSpPr/>
            <p:nvPr/>
          </p:nvSpPr>
          <p:spPr>
            <a:xfrm>
              <a:off x="1425981" y="2816839"/>
              <a:ext cx="86045" cy="75852"/>
            </a:xfrm>
            <a:custGeom>
              <a:avLst/>
              <a:gdLst/>
              <a:ahLst/>
              <a:cxnLst/>
              <a:rect l="l" t="t" r="r" b="b"/>
              <a:pathLst>
                <a:path w="2406" h="2121" extrusionOk="0">
                  <a:moveTo>
                    <a:pt x="0" y="1"/>
                  </a:moveTo>
                  <a:cubicBezTo>
                    <a:pt x="286" y="620"/>
                    <a:pt x="453" y="1430"/>
                    <a:pt x="524" y="2120"/>
                  </a:cubicBezTo>
                  <a:lnTo>
                    <a:pt x="2405" y="2120"/>
                  </a:lnTo>
                  <a:cubicBezTo>
                    <a:pt x="1977" y="1096"/>
                    <a:pt x="1096" y="310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41"/>
            <p:cNvSpPr/>
            <p:nvPr/>
          </p:nvSpPr>
          <p:spPr>
            <a:xfrm>
              <a:off x="1256497" y="2916477"/>
              <a:ext cx="76675" cy="56254"/>
            </a:xfrm>
            <a:custGeom>
              <a:avLst/>
              <a:gdLst/>
              <a:ahLst/>
              <a:cxnLst/>
              <a:rect l="l" t="t" r="r" b="b"/>
              <a:pathLst>
                <a:path w="2144" h="1573" extrusionOk="0">
                  <a:moveTo>
                    <a:pt x="119" y="1"/>
                  </a:moveTo>
                  <a:cubicBezTo>
                    <a:pt x="0" y="501"/>
                    <a:pt x="0" y="1049"/>
                    <a:pt x="119" y="1573"/>
                  </a:cubicBezTo>
                  <a:lnTo>
                    <a:pt x="2143" y="1573"/>
                  </a:lnTo>
                  <a:cubicBezTo>
                    <a:pt x="2120" y="1049"/>
                    <a:pt x="2120" y="501"/>
                    <a:pt x="21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41"/>
            <p:cNvSpPr/>
            <p:nvPr/>
          </p:nvSpPr>
          <p:spPr>
            <a:xfrm>
              <a:off x="1447260" y="2916477"/>
              <a:ext cx="76675" cy="56254"/>
            </a:xfrm>
            <a:custGeom>
              <a:avLst/>
              <a:gdLst/>
              <a:ahLst/>
              <a:cxnLst/>
              <a:rect l="l" t="t" r="r" b="b"/>
              <a:pathLst>
                <a:path w="2144" h="1573" extrusionOk="0">
                  <a:moveTo>
                    <a:pt x="0" y="1"/>
                  </a:moveTo>
                  <a:cubicBezTo>
                    <a:pt x="24" y="501"/>
                    <a:pt x="24" y="1049"/>
                    <a:pt x="0" y="1573"/>
                  </a:cubicBezTo>
                  <a:lnTo>
                    <a:pt x="2025" y="1573"/>
                  </a:lnTo>
                  <a:cubicBezTo>
                    <a:pt x="2144" y="1049"/>
                    <a:pt x="2144" y="501"/>
                    <a:pt x="20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41"/>
            <p:cNvSpPr/>
            <p:nvPr/>
          </p:nvSpPr>
          <p:spPr>
            <a:xfrm>
              <a:off x="1356993" y="2916477"/>
              <a:ext cx="66447" cy="56254"/>
            </a:xfrm>
            <a:custGeom>
              <a:avLst/>
              <a:gdLst/>
              <a:ahLst/>
              <a:cxnLst/>
              <a:rect l="l" t="t" r="r" b="b"/>
              <a:pathLst>
                <a:path w="1858" h="1573" extrusionOk="0">
                  <a:moveTo>
                    <a:pt x="24" y="1"/>
                  </a:moveTo>
                  <a:cubicBezTo>
                    <a:pt x="0" y="525"/>
                    <a:pt x="0" y="1073"/>
                    <a:pt x="24" y="1573"/>
                  </a:cubicBezTo>
                  <a:lnTo>
                    <a:pt x="1834" y="1573"/>
                  </a:lnTo>
                  <a:cubicBezTo>
                    <a:pt x="1858" y="1073"/>
                    <a:pt x="1858" y="525"/>
                    <a:pt x="1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2" name="Google Shape;1942;p41"/>
          <p:cNvGrpSpPr/>
          <p:nvPr/>
        </p:nvGrpSpPr>
        <p:grpSpPr>
          <a:xfrm>
            <a:off x="3066746" y="3624750"/>
            <a:ext cx="338334" cy="338311"/>
            <a:chOff x="4003189" y="2735942"/>
            <a:chExt cx="418213" cy="416639"/>
          </a:xfrm>
        </p:grpSpPr>
        <p:sp>
          <p:nvSpPr>
            <p:cNvPr id="1943" name="Google Shape;1943;p41"/>
            <p:cNvSpPr/>
            <p:nvPr/>
          </p:nvSpPr>
          <p:spPr>
            <a:xfrm>
              <a:off x="4003189" y="2735942"/>
              <a:ext cx="232564" cy="231669"/>
            </a:xfrm>
            <a:custGeom>
              <a:avLst/>
              <a:gdLst/>
              <a:ahLst/>
              <a:cxnLst/>
              <a:rect l="l" t="t" r="r" b="b"/>
              <a:pathLst>
                <a:path w="6503" h="6478" extrusionOk="0">
                  <a:moveTo>
                    <a:pt x="3263" y="2215"/>
                  </a:moveTo>
                  <a:cubicBezTo>
                    <a:pt x="3835" y="2215"/>
                    <a:pt x="4287" y="2691"/>
                    <a:pt x="4287" y="3239"/>
                  </a:cubicBezTo>
                  <a:cubicBezTo>
                    <a:pt x="4287" y="3811"/>
                    <a:pt x="3835" y="4287"/>
                    <a:pt x="3263" y="4287"/>
                  </a:cubicBezTo>
                  <a:cubicBezTo>
                    <a:pt x="2692" y="4287"/>
                    <a:pt x="2216" y="3811"/>
                    <a:pt x="2216" y="3239"/>
                  </a:cubicBezTo>
                  <a:cubicBezTo>
                    <a:pt x="2216" y="2691"/>
                    <a:pt x="2692" y="2215"/>
                    <a:pt x="3263" y="2215"/>
                  </a:cubicBezTo>
                  <a:close/>
                  <a:moveTo>
                    <a:pt x="2716" y="0"/>
                  </a:moveTo>
                  <a:cubicBezTo>
                    <a:pt x="2525" y="0"/>
                    <a:pt x="2382" y="143"/>
                    <a:pt x="2358" y="310"/>
                  </a:cubicBezTo>
                  <a:lnTo>
                    <a:pt x="2287" y="953"/>
                  </a:lnTo>
                  <a:lnTo>
                    <a:pt x="1787" y="548"/>
                  </a:lnTo>
                  <a:cubicBezTo>
                    <a:pt x="1719" y="503"/>
                    <a:pt x="1641" y="479"/>
                    <a:pt x="1565" y="479"/>
                  </a:cubicBezTo>
                  <a:cubicBezTo>
                    <a:pt x="1480" y="479"/>
                    <a:pt x="1397" y="509"/>
                    <a:pt x="1334" y="572"/>
                  </a:cubicBezTo>
                  <a:lnTo>
                    <a:pt x="572" y="1358"/>
                  </a:lnTo>
                  <a:cubicBezTo>
                    <a:pt x="453" y="1477"/>
                    <a:pt x="429" y="1667"/>
                    <a:pt x="548" y="1810"/>
                  </a:cubicBezTo>
                  <a:lnTo>
                    <a:pt x="930" y="2310"/>
                  </a:lnTo>
                  <a:lnTo>
                    <a:pt x="310" y="2358"/>
                  </a:lnTo>
                  <a:cubicBezTo>
                    <a:pt x="144" y="2382"/>
                    <a:pt x="1" y="2525"/>
                    <a:pt x="1" y="2715"/>
                  </a:cubicBezTo>
                  <a:lnTo>
                    <a:pt x="1" y="3787"/>
                  </a:lnTo>
                  <a:cubicBezTo>
                    <a:pt x="1" y="3977"/>
                    <a:pt x="144" y="4120"/>
                    <a:pt x="310" y="4120"/>
                  </a:cubicBezTo>
                  <a:lnTo>
                    <a:pt x="953" y="4192"/>
                  </a:lnTo>
                  <a:lnTo>
                    <a:pt x="548" y="4716"/>
                  </a:lnTo>
                  <a:cubicBezTo>
                    <a:pt x="429" y="4835"/>
                    <a:pt x="453" y="5049"/>
                    <a:pt x="572" y="5168"/>
                  </a:cubicBezTo>
                  <a:lnTo>
                    <a:pt x="1334" y="5930"/>
                  </a:lnTo>
                  <a:cubicBezTo>
                    <a:pt x="1413" y="5995"/>
                    <a:pt x="1506" y="6032"/>
                    <a:pt x="1597" y="6032"/>
                  </a:cubicBezTo>
                  <a:cubicBezTo>
                    <a:pt x="1672" y="6032"/>
                    <a:pt x="1746" y="6008"/>
                    <a:pt x="1811" y="5954"/>
                  </a:cubicBezTo>
                  <a:lnTo>
                    <a:pt x="2287" y="5549"/>
                  </a:lnTo>
                  <a:lnTo>
                    <a:pt x="2358" y="6192"/>
                  </a:lnTo>
                  <a:cubicBezTo>
                    <a:pt x="2382" y="6359"/>
                    <a:pt x="2525" y="6478"/>
                    <a:pt x="2716" y="6478"/>
                  </a:cubicBezTo>
                  <a:lnTo>
                    <a:pt x="3787" y="6478"/>
                  </a:lnTo>
                  <a:cubicBezTo>
                    <a:pt x="3978" y="6478"/>
                    <a:pt x="4121" y="6359"/>
                    <a:pt x="4144" y="6192"/>
                  </a:cubicBezTo>
                  <a:lnTo>
                    <a:pt x="4216" y="5549"/>
                  </a:lnTo>
                  <a:lnTo>
                    <a:pt x="4716" y="5954"/>
                  </a:lnTo>
                  <a:cubicBezTo>
                    <a:pt x="4783" y="5999"/>
                    <a:pt x="4862" y="6023"/>
                    <a:pt x="4938" y="6023"/>
                  </a:cubicBezTo>
                  <a:cubicBezTo>
                    <a:pt x="5023" y="6023"/>
                    <a:pt x="5106" y="5993"/>
                    <a:pt x="5169" y="5930"/>
                  </a:cubicBezTo>
                  <a:lnTo>
                    <a:pt x="5931" y="5144"/>
                  </a:lnTo>
                  <a:cubicBezTo>
                    <a:pt x="6073" y="5025"/>
                    <a:pt x="6073" y="4835"/>
                    <a:pt x="5954" y="4692"/>
                  </a:cubicBezTo>
                  <a:lnTo>
                    <a:pt x="5573" y="4192"/>
                  </a:lnTo>
                  <a:lnTo>
                    <a:pt x="6193" y="4120"/>
                  </a:lnTo>
                  <a:cubicBezTo>
                    <a:pt x="6383" y="4120"/>
                    <a:pt x="6502" y="3977"/>
                    <a:pt x="6502" y="3787"/>
                  </a:cubicBezTo>
                  <a:lnTo>
                    <a:pt x="6502" y="2715"/>
                  </a:lnTo>
                  <a:cubicBezTo>
                    <a:pt x="6502" y="2525"/>
                    <a:pt x="6383" y="2382"/>
                    <a:pt x="6193" y="2382"/>
                  </a:cubicBezTo>
                  <a:lnTo>
                    <a:pt x="5550" y="2310"/>
                  </a:lnTo>
                  <a:lnTo>
                    <a:pt x="5954" y="1786"/>
                  </a:lnTo>
                  <a:cubicBezTo>
                    <a:pt x="6073" y="1667"/>
                    <a:pt x="6050" y="1453"/>
                    <a:pt x="5931" y="1334"/>
                  </a:cubicBezTo>
                  <a:lnTo>
                    <a:pt x="5169" y="572"/>
                  </a:lnTo>
                  <a:cubicBezTo>
                    <a:pt x="5090" y="506"/>
                    <a:pt x="4997" y="470"/>
                    <a:pt x="4910" y="470"/>
                  </a:cubicBezTo>
                  <a:cubicBezTo>
                    <a:pt x="4838" y="470"/>
                    <a:pt x="4770" y="494"/>
                    <a:pt x="4716" y="548"/>
                  </a:cubicBezTo>
                  <a:lnTo>
                    <a:pt x="4216" y="953"/>
                  </a:lnTo>
                  <a:lnTo>
                    <a:pt x="4144" y="310"/>
                  </a:lnTo>
                  <a:cubicBezTo>
                    <a:pt x="4121" y="143"/>
                    <a:pt x="3978" y="0"/>
                    <a:pt x="37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41"/>
            <p:cNvSpPr/>
            <p:nvPr/>
          </p:nvSpPr>
          <p:spPr>
            <a:xfrm>
              <a:off x="4188874" y="2924023"/>
              <a:ext cx="232528" cy="228558"/>
            </a:xfrm>
            <a:custGeom>
              <a:avLst/>
              <a:gdLst/>
              <a:ahLst/>
              <a:cxnLst/>
              <a:rect l="l" t="t" r="r" b="b"/>
              <a:pathLst>
                <a:path w="6502" h="6391" extrusionOk="0">
                  <a:moveTo>
                    <a:pt x="3263" y="2178"/>
                  </a:moveTo>
                  <a:cubicBezTo>
                    <a:pt x="3659" y="2178"/>
                    <a:pt x="4032" y="2423"/>
                    <a:pt x="4192" y="2814"/>
                  </a:cubicBezTo>
                  <a:cubicBezTo>
                    <a:pt x="4406" y="3338"/>
                    <a:pt x="4168" y="3934"/>
                    <a:pt x="3644" y="4148"/>
                  </a:cubicBezTo>
                  <a:cubicBezTo>
                    <a:pt x="3514" y="4201"/>
                    <a:pt x="3379" y="4226"/>
                    <a:pt x="3247" y="4226"/>
                  </a:cubicBezTo>
                  <a:cubicBezTo>
                    <a:pt x="2846" y="4226"/>
                    <a:pt x="2466" y="3994"/>
                    <a:pt x="2287" y="3600"/>
                  </a:cubicBezTo>
                  <a:cubicBezTo>
                    <a:pt x="2072" y="3076"/>
                    <a:pt x="2334" y="2481"/>
                    <a:pt x="2858" y="2267"/>
                  </a:cubicBezTo>
                  <a:cubicBezTo>
                    <a:pt x="2991" y="2206"/>
                    <a:pt x="3128" y="2178"/>
                    <a:pt x="3263" y="2178"/>
                  </a:cubicBezTo>
                  <a:close/>
                  <a:moveTo>
                    <a:pt x="2633" y="0"/>
                  </a:moveTo>
                  <a:cubicBezTo>
                    <a:pt x="2590" y="0"/>
                    <a:pt x="2546" y="9"/>
                    <a:pt x="2501" y="28"/>
                  </a:cubicBezTo>
                  <a:lnTo>
                    <a:pt x="1501" y="433"/>
                  </a:lnTo>
                  <a:cubicBezTo>
                    <a:pt x="1334" y="504"/>
                    <a:pt x="1262" y="695"/>
                    <a:pt x="1310" y="862"/>
                  </a:cubicBezTo>
                  <a:lnTo>
                    <a:pt x="1477" y="1457"/>
                  </a:lnTo>
                  <a:lnTo>
                    <a:pt x="1477" y="1457"/>
                  </a:lnTo>
                  <a:lnTo>
                    <a:pt x="881" y="1290"/>
                  </a:lnTo>
                  <a:cubicBezTo>
                    <a:pt x="852" y="1282"/>
                    <a:pt x="822" y="1278"/>
                    <a:pt x="791" y="1278"/>
                  </a:cubicBezTo>
                  <a:cubicBezTo>
                    <a:pt x="651" y="1278"/>
                    <a:pt x="512" y="1363"/>
                    <a:pt x="453" y="1481"/>
                  </a:cubicBezTo>
                  <a:lnTo>
                    <a:pt x="48" y="2481"/>
                  </a:lnTo>
                  <a:cubicBezTo>
                    <a:pt x="0" y="2648"/>
                    <a:pt x="48" y="2838"/>
                    <a:pt x="215" y="2910"/>
                  </a:cubicBezTo>
                  <a:lnTo>
                    <a:pt x="762" y="3219"/>
                  </a:lnTo>
                  <a:lnTo>
                    <a:pt x="215" y="3505"/>
                  </a:lnTo>
                  <a:cubicBezTo>
                    <a:pt x="48" y="3600"/>
                    <a:pt x="0" y="3791"/>
                    <a:pt x="72" y="3934"/>
                  </a:cubicBezTo>
                  <a:lnTo>
                    <a:pt x="477" y="4934"/>
                  </a:lnTo>
                  <a:cubicBezTo>
                    <a:pt x="533" y="5066"/>
                    <a:pt x="651" y="5139"/>
                    <a:pt x="780" y="5139"/>
                  </a:cubicBezTo>
                  <a:cubicBezTo>
                    <a:pt x="813" y="5139"/>
                    <a:pt x="847" y="5134"/>
                    <a:pt x="881" y="5124"/>
                  </a:cubicBezTo>
                  <a:lnTo>
                    <a:pt x="1501" y="4958"/>
                  </a:lnTo>
                  <a:lnTo>
                    <a:pt x="1334" y="5553"/>
                  </a:lnTo>
                  <a:cubicBezTo>
                    <a:pt x="1286" y="5720"/>
                    <a:pt x="1358" y="5910"/>
                    <a:pt x="1524" y="5958"/>
                  </a:cubicBezTo>
                  <a:lnTo>
                    <a:pt x="2525" y="6363"/>
                  </a:lnTo>
                  <a:cubicBezTo>
                    <a:pt x="2569" y="6382"/>
                    <a:pt x="2614" y="6391"/>
                    <a:pt x="2657" y="6391"/>
                  </a:cubicBezTo>
                  <a:cubicBezTo>
                    <a:pt x="2776" y="6391"/>
                    <a:pt x="2884" y="6324"/>
                    <a:pt x="2953" y="6220"/>
                  </a:cubicBezTo>
                  <a:lnTo>
                    <a:pt x="3263" y="5672"/>
                  </a:lnTo>
                  <a:lnTo>
                    <a:pt x="3549" y="6220"/>
                  </a:lnTo>
                  <a:cubicBezTo>
                    <a:pt x="3618" y="6324"/>
                    <a:pt x="3739" y="6391"/>
                    <a:pt x="3855" y="6391"/>
                  </a:cubicBezTo>
                  <a:cubicBezTo>
                    <a:pt x="3897" y="6391"/>
                    <a:pt x="3939" y="6382"/>
                    <a:pt x="3977" y="6363"/>
                  </a:cubicBezTo>
                  <a:lnTo>
                    <a:pt x="4978" y="5958"/>
                  </a:lnTo>
                  <a:cubicBezTo>
                    <a:pt x="5144" y="5886"/>
                    <a:pt x="5216" y="5720"/>
                    <a:pt x="5168" y="5553"/>
                  </a:cubicBezTo>
                  <a:lnTo>
                    <a:pt x="5001" y="4934"/>
                  </a:lnTo>
                  <a:lnTo>
                    <a:pt x="5621" y="5101"/>
                  </a:lnTo>
                  <a:cubicBezTo>
                    <a:pt x="5655" y="5110"/>
                    <a:pt x="5689" y="5115"/>
                    <a:pt x="5722" y="5115"/>
                  </a:cubicBezTo>
                  <a:cubicBezTo>
                    <a:pt x="5851" y="5115"/>
                    <a:pt x="5969" y="5043"/>
                    <a:pt x="6025" y="4910"/>
                  </a:cubicBezTo>
                  <a:lnTo>
                    <a:pt x="6430" y="3910"/>
                  </a:lnTo>
                  <a:cubicBezTo>
                    <a:pt x="6502" y="3767"/>
                    <a:pt x="6430" y="3576"/>
                    <a:pt x="6287" y="3481"/>
                  </a:cubicBezTo>
                  <a:lnTo>
                    <a:pt x="5716" y="3195"/>
                  </a:lnTo>
                  <a:lnTo>
                    <a:pt x="6264" y="2886"/>
                  </a:lnTo>
                  <a:cubicBezTo>
                    <a:pt x="6430" y="2814"/>
                    <a:pt x="6502" y="2624"/>
                    <a:pt x="6430" y="2457"/>
                  </a:cubicBezTo>
                  <a:lnTo>
                    <a:pt x="6002" y="1481"/>
                  </a:lnTo>
                  <a:cubicBezTo>
                    <a:pt x="5962" y="1343"/>
                    <a:pt x="5825" y="1254"/>
                    <a:pt x="5685" y="1254"/>
                  </a:cubicBezTo>
                  <a:cubicBezTo>
                    <a:pt x="5656" y="1254"/>
                    <a:pt x="5626" y="1258"/>
                    <a:pt x="5597" y="1266"/>
                  </a:cubicBezTo>
                  <a:lnTo>
                    <a:pt x="4978" y="1457"/>
                  </a:lnTo>
                  <a:lnTo>
                    <a:pt x="5168" y="838"/>
                  </a:lnTo>
                  <a:cubicBezTo>
                    <a:pt x="5216" y="671"/>
                    <a:pt x="5120" y="504"/>
                    <a:pt x="4954" y="433"/>
                  </a:cubicBezTo>
                  <a:lnTo>
                    <a:pt x="3954" y="28"/>
                  </a:lnTo>
                  <a:cubicBezTo>
                    <a:pt x="3915" y="9"/>
                    <a:pt x="3874" y="0"/>
                    <a:pt x="3831" y="0"/>
                  </a:cubicBezTo>
                  <a:cubicBezTo>
                    <a:pt x="3715" y="0"/>
                    <a:pt x="3595" y="66"/>
                    <a:pt x="3525" y="171"/>
                  </a:cubicBezTo>
                  <a:lnTo>
                    <a:pt x="3239" y="719"/>
                  </a:lnTo>
                  <a:lnTo>
                    <a:pt x="2929" y="171"/>
                  </a:lnTo>
                  <a:cubicBezTo>
                    <a:pt x="2860" y="66"/>
                    <a:pt x="2752" y="0"/>
                    <a:pt x="26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41"/>
            <p:cNvSpPr/>
            <p:nvPr/>
          </p:nvSpPr>
          <p:spPr>
            <a:xfrm>
              <a:off x="4258721" y="2773064"/>
              <a:ext cx="105642" cy="119626"/>
            </a:xfrm>
            <a:custGeom>
              <a:avLst/>
              <a:gdLst/>
              <a:ahLst/>
              <a:cxnLst/>
              <a:rect l="l" t="t" r="r" b="b"/>
              <a:pathLst>
                <a:path w="2954" h="3345" extrusionOk="0">
                  <a:moveTo>
                    <a:pt x="900" y="1"/>
                  </a:moveTo>
                  <a:cubicBezTo>
                    <a:pt x="796" y="1"/>
                    <a:pt x="691" y="43"/>
                    <a:pt x="619" y="129"/>
                  </a:cubicBezTo>
                  <a:lnTo>
                    <a:pt x="119" y="820"/>
                  </a:lnTo>
                  <a:cubicBezTo>
                    <a:pt x="0" y="963"/>
                    <a:pt x="24" y="1153"/>
                    <a:pt x="143" y="1272"/>
                  </a:cubicBezTo>
                  <a:lnTo>
                    <a:pt x="715" y="1820"/>
                  </a:lnTo>
                  <a:cubicBezTo>
                    <a:pt x="774" y="1891"/>
                    <a:pt x="857" y="1927"/>
                    <a:pt x="944" y="1927"/>
                  </a:cubicBezTo>
                  <a:cubicBezTo>
                    <a:pt x="1030" y="1927"/>
                    <a:pt x="1119" y="1891"/>
                    <a:pt x="1191" y="1820"/>
                  </a:cubicBezTo>
                  <a:cubicBezTo>
                    <a:pt x="1310" y="1701"/>
                    <a:pt x="1310" y="1487"/>
                    <a:pt x="1191" y="1344"/>
                  </a:cubicBezTo>
                  <a:lnTo>
                    <a:pt x="1119" y="1272"/>
                  </a:lnTo>
                  <a:lnTo>
                    <a:pt x="1119" y="1272"/>
                  </a:lnTo>
                  <a:cubicBezTo>
                    <a:pt x="1358" y="1320"/>
                    <a:pt x="1596" y="1439"/>
                    <a:pt x="1786" y="1606"/>
                  </a:cubicBezTo>
                  <a:cubicBezTo>
                    <a:pt x="2120" y="1939"/>
                    <a:pt x="2215" y="2439"/>
                    <a:pt x="2048" y="2892"/>
                  </a:cubicBezTo>
                  <a:cubicBezTo>
                    <a:pt x="1977" y="3058"/>
                    <a:pt x="2072" y="3249"/>
                    <a:pt x="2239" y="3320"/>
                  </a:cubicBezTo>
                  <a:cubicBezTo>
                    <a:pt x="2282" y="3337"/>
                    <a:pt x="2326" y="3344"/>
                    <a:pt x="2368" y="3344"/>
                  </a:cubicBezTo>
                  <a:cubicBezTo>
                    <a:pt x="2510" y="3344"/>
                    <a:pt x="2636" y="3258"/>
                    <a:pt x="2691" y="3130"/>
                  </a:cubicBezTo>
                  <a:cubicBezTo>
                    <a:pt x="2953" y="2439"/>
                    <a:pt x="2786" y="1653"/>
                    <a:pt x="2262" y="1129"/>
                  </a:cubicBezTo>
                  <a:cubicBezTo>
                    <a:pt x="1953" y="820"/>
                    <a:pt x="1548" y="629"/>
                    <a:pt x="1143" y="605"/>
                  </a:cubicBezTo>
                  <a:lnTo>
                    <a:pt x="1167" y="534"/>
                  </a:lnTo>
                  <a:cubicBezTo>
                    <a:pt x="1286" y="391"/>
                    <a:pt x="1262" y="177"/>
                    <a:pt x="1096" y="58"/>
                  </a:cubicBezTo>
                  <a:cubicBezTo>
                    <a:pt x="1038" y="20"/>
                    <a:pt x="970" y="1"/>
                    <a:pt x="9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41"/>
            <p:cNvSpPr/>
            <p:nvPr/>
          </p:nvSpPr>
          <p:spPr>
            <a:xfrm>
              <a:off x="4061949" y="2989757"/>
              <a:ext cx="105642" cy="119947"/>
            </a:xfrm>
            <a:custGeom>
              <a:avLst/>
              <a:gdLst/>
              <a:ahLst/>
              <a:cxnLst/>
              <a:rect l="l" t="t" r="r" b="b"/>
              <a:pathLst>
                <a:path w="2954" h="3354" extrusionOk="0">
                  <a:moveTo>
                    <a:pt x="588" y="0"/>
                  </a:moveTo>
                  <a:cubicBezTo>
                    <a:pt x="445" y="0"/>
                    <a:pt x="318" y="90"/>
                    <a:pt x="263" y="238"/>
                  </a:cubicBezTo>
                  <a:cubicBezTo>
                    <a:pt x="1" y="905"/>
                    <a:pt x="168" y="1691"/>
                    <a:pt x="692" y="2215"/>
                  </a:cubicBezTo>
                  <a:cubicBezTo>
                    <a:pt x="1001" y="2524"/>
                    <a:pt x="1406" y="2715"/>
                    <a:pt x="1835" y="2762"/>
                  </a:cubicBezTo>
                  <a:lnTo>
                    <a:pt x="1787" y="2810"/>
                  </a:lnTo>
                  <a:cubicBezTo>
                    <a:pt x="1668" y="2953"/>
                    <a:pt x="1692" y="3167"/>
                    <a:pt x="1858" y="3286"/>
                  </a:cubicBezTo>
                  <a:cubicBezTo>
                    <a:pt x="1914" y="3333"/>
                    <a:pt x="1981" y="3354"/>
                    <a:pt x="2048" y="3354"/>
                  </a:cubicBezTo>
                  <a:cubicBezTo>
                    <a:pt x="2154" y="3354"/>
                    <a:pt x="2262" y="3302"/>
                    <a:pt x="2335" y="3215"/>
                  </a:cubicBezTo>
                  <a:lnTo>
                    <a:pt x="2835" y="2524"/>
                  </a:lnTo>
                  <a:cubicBezTo>
                    <a:pt x="2954" y="2381"/>
                    <a:pt x="2930" y="2215"/>
                    <a:pt x="2811" y="2096"/>
                  </a:cubicBezTo>
                  <a:lnTo>
                    <a:pt x="2263" y="1524"/>
                  </a:lnTo>
                  <a:cubicBezTo>
                    <a:pt x="2192" y="1465"/>
                    <a:pt x="2103" y="1435"/>
                    <a:pt x="2013" y="1435"/>
                  </a:cubicBezTo>
                  <a:cubicBezTo>
                    <a:pt x="1924" y="1435"/>
                    <a:pt x="1835" y="1465"/>
                    <a:pt x="1763" y="1524"/>
                  </a:cubicBezTo>
                  <a:cubicBezTo>
                    <a:pt x="1644" y="1667"/>
                    <a:pt x="1644" y="1881"/>
                    <a:pt x="1763" y="2000"/>
                  </a:cubicBezTo>
                  <a:lnTo>
                    <a:pt x="1835" y="2072"/>
                  </a:lnTo>
                  <a:cubicBezTo>
                    <a:pt x="1597" y="2024"/>
                    <a:pt x="1358" y="1929"/>
                    <a:pt x="1168" y="1738"/>
                  </a:cubicBezTo>
                  <a:cubicBezTo>
                    <a:pt x="834" y="1405"/>
                    <a:pt x="739" y="905"/>
                    <a:pt x="906" y="476"/>
                  </a:cubicBezTo>
                  <a:cubicBezTo>
                    <a:pt x="977" y="286"/>
                    <a:pt x="882" y="95"/>
                    <a:pt x="715" y="24"/>
                  </a:cubicBezTo>
                  <a:cubicBezTo>
                    <a:pt x="672" y="8"/>
                    <a:pt x="630" y="0"/>
                    <a:pt x="5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7" name="Google Shape;1947;p41"/>
          <p:cNvGrpSpPr/>
          <p:nvPr/>
        </p:nvGrpSpPr>
        <p:grpSpPr>
          <a:xfrm>
            <a:off x="3725275" y="1979296"/>
            <a:ext cx="259763" cy="259763"/>
            <a:chOff x="3137122" y="1966887"/>
            <a:chExt cx="331500" cy="331500"/>
          </a:xfrm>
        </p:grpSpPr>
        <p:sp>
          <p:nvSpPr>
            <p:cNvPr id="1948" name="Google Shape;1948;p41"/>
            <p:cNvSpPr/>
            <p:nvPr/>
          </p:nvSpPr>
          <p:spPr>
            <a:xfrm>
              <a:off x="3137122" y="1966887"/>
              <a:ext cx="331500" cy="331500"/>
            </a:xfrm>
            <a:prstGeom prst="ellipse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41"/>
            <p:cNvSpPr/>
            <p:nvPr/>
          </p:nvSpPr>
          <p:spPr>
            <a:xfrm>
              <a:off x="3206873" y="2038448"/>
              <a:ext cx="192600" cy="192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0" name="Google Shape;1950;p41"/>
          <p:cNvGrpSpPr/>
          <p:nvPr/>
        </p:nvGrpSpPr>
        <p:grpSpPr>
          <a:xfrm>
            <a:off x="1824100" y="1979296"/>
            <a:ext cx="259763" cy="259763"/>
            <a:chOff x="3137122" y="1966887"/>
            <a:chExt cx="331500" cy="331500"/>
          </a:xfrm>
        </p:grpSpPr>
        <p:sp>
          <p:nvSpPr>
            <p:cNvPr id="1951" name="Google Shape;1951;p41"/>
            <p:cNvSpPr/>
            <p:nvPr/>
          </p:nvSpPr>
          <p:spPr>
            <a:xfrm>
              <a:off x="3137122" y="1966887"/>
              <a:ext cx="331500" cy="331500"/>
            </a:xfrm>
            <a:prstGeom prst="ellipse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41"/>
            <p:cNvSpPr/>
            <p:nvPr/>
          </p:nvSpPr>
          <p:spPr>
            <a:xfrm>
              <a:off x="3206873" y="2038448"/>
              <a:ext cx="192600" cy="192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53" name="Google Shape;1953;p41"/>
          <p:cNvCxnSpPr>
            <a:stCxn id="1906" idx="0"/>
            <a:endCxn id="1951" idx="2"/>
          </p:cNvCxnSpPr>
          <p:nvPr/>
        </p:nvCxnSpPr>
        <p:spPr>
          <a:xfrm rot="5400000" flipH="1">
            <a:off x="1192713" y="2740548"/>
            <a:ext cx="1468800" cy="205800"/>
          </a:xfrm>
          <a:prstGeom prst="bentConnector4">
            <a:avLst>
              <a:gd name="adj1" fmla="val 45574"/>
              <a:gd name="adj2" fmla="val 215761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54" name="Google Shape;1954;p41"/>
          <p:cNvCxnSpPr>
            <a:stCxn id="1903" idx="0"/>
            <a:endCxn id="1948" idx="6"/>
          </p:cNvCxnSpPr>
          <p:nvPr/>
        </p:nvCxnSpPr>
        <p:spPr>
          <a:xfrm rot="5400000" flipH="1">
            <a:off x="3449604" y="2644542"/>
            <a:ext cx="1481400" cy="410700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" name="Google Shape;1959;p42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CENTER </a:t>
            </a:r>
            <a:r>
              <a:rPr lang="en"/>
              <a:t>BUSINESS PLAN</a:t>
            </a:r>
            <a:endParaRPr/>
          </a:p>
        </p:txBody>
      </p:sp>
      <p:grpSp>
        <p:nvGrpSpPr>
          <p:cNvPr id="1960" name="Google Shape;1960;p42"/>
          <p:cNvGrpSpPr/>
          <p:nvPr/>
        </p:nvGrpSpPr>
        <p:grpSpPr>
          <a:xfrm>
            <a:off x="1736528" y="1448384"/>
            <a:ext cx="516944" cy="274523"/>
            <a:chOff x="2749275" y="2099575"/>
            <a:chExt cx="820025" cy="435475"/>
          </a:xfrm>
        </p:grpSpPr>
        <p:sp>
          <p:nvSpPr>
            <p:cNvPr id="1961" name="Google Shape;1961;p42"/>
            <p:cNvSpPr/>
            <p:nvPr/>
          </p:nvSpPr>
          <p:spPr>
            <a:xfrm>
              <a:off x="3163375" y="2317300"/>
              <a:ext cx="389050" cy="25"/>
            </a:xfrm>
            <a:custGeom>
              <a:avLst/>
              <a:gdLst/>
              <a:ahLst/>
              <a:cxnLst/>
              <a:rect l="l" t="t" r="r" b="b"/>
              <a:pathLst>
                <a:path w="15562" h="1" fill="none" extrusionOk="0">
                  <a:moveTo>
                    <a:pt x="15562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28575" cap="sq" cmpd="sng">
              <a:solidFill>
                <a:schemeClr val="lt1"/>
              </a:solidFill>
              <a:prstDash val="solid"/>
              <a:miter lim="406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42"/>
            <p:cNvSpPr/>
            <p:nvPr/>
          </p:nvSpPr>
          <p:spPr>
            <a:xfrm>
              <a:off x="3299975" y="2175125"/>
              <a:ext cx="25" cy="284375"/>
            </a:xfrm>
            <a:custGeom>
              <a:avLst/>
              <a:gdLst/>
              <a:ahLst/>
              <a:cxnLst/>
              <a:rect l="l" t="t" r="r" b="b"/>
              <a:pathLst>
                <a:path w="1" h="11375" fill="none" extrusionOk="0">
                  <a:moveTo>
                    <a:pt x="0" y="1"/>
                  </a:moveTo>
                  <a:lnTo>
                    <a:pt x="0" y="11374"/>
                  </a:ln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lt1"/>
              </a:solidFill>
              <a:prstDash val="solid"/>
              <a:miter lim="406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42"/>
            <p:cNvSpPr/>
            <p:nvPr/>
          </p:nvSpPr>
          <p:spPr>
            <a:xfrm>
              <a:off x="3438275" y="2186300"/>
              <a:ext cx="131025" cy="261925"/>
            </a:xfrm>
            <a:custGeom>
              <a:avLst/>
              <a:gdLst/>
              <a:ahLst/>
              <a:cxnLst/>
              <a:rect l="l" t="t" r="r" b="b"/>
              <a:pathLst>
                <a:path w="5241" h="10477" fill="none" extrusionOk="0">
                  <a:moveTo>
                    <a:pt x="0" y="10476"/>
                  </a:moveTo>
                  <a:lnTo>
                    <a:pt x="5240" y="5241"/>
                  </a:ln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42"/>
            <p:cNvSpPr/>
            <p:nvPr/>
          </p:nvSpPr>
          <p:spPr>
            <a:xfrm>
              <a:off x="2749275" y="2099575"/>
              <a:ext cx="435450" cy="435475"/>
            </a:xfrm>
            <a:custGeom>
              <a:avLst/>
              <a:gdLst/>
              <a:ahLst/>
              <a:cxnLst/>
              <a:rect l="l" t="t" r="r" b="b"/>
              <a:pathLst>
                <a:path w="17418" h="17419" fill="none" extrusionOk="0">
                  <a:moveTo>
                    <a:pt x="14319" y="14319"/>
                  </a:moveTo>
                  <a:cubicBezTo>
                    <a:pt x="17418" y="11224"/>
                    <a:pt x="17418" y="6195"/>
                    <a:pt x="14319" y="3100"/>
                  </a:cubicBezTo>
                  <a:cubicBezTo>
                    <a:pt x="11223" y="1"/>
                    <a:pt x="6195" y="1"/>
                    <a:pt x="3100" y="3100"/>
                  </a:cubicBezTo>
                  <a:cubicBezTo>
                    <a:pt x="0" y="6195"/>
                    <a:pt x="0" y="11224"/>
                    <a:pt x="3100" y="14319"/>
                  </a:cubicBezTo>
                  <a:cubicBezTo>
                    <a:pt x="6195" y="17418"/>
                    <a:pt x="11223" y="17418"/>
                    <a:pt x="14319" y="14319"/>
                  </a:cubicBezTo>
                  <a:close/>
                </a:path>
              </a:pathLst>
            </a:custGeom>
            <a:solidFill>
              <a:schemeClr val="lt1"/>
            </a:solidFill>
            <a:ln w="28575" cap="sq" cmpd="sng">
              <a:solidFill>
                <a:schemeClr val="lt1"/>
              </a:solidFill>
              <a:prstDash val="solid"/>
              <a:miter lim="406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5" name="Google Shape;1965;p42"/>
          <p:cNvGrpSpPr/>
          <p:nvPr/>
        </p:nvGrpSpPr>
        <p:grpSpPr>
          <a:xfrm>
            <a:off x="4442922" y="1361042"/>
            <a:ext cx="257109" cy="449207"/>
            <a:chOff x="1426400" y="1814750"/>
            <a:chExt cx="407850" cy="712575"/>
          </a:xfrm>
        </p:grpSpPr>
        <p:sp>
          <p:nvSpPr>
            <p:cNvPr id="1966" name="Google Shape;1966;p42"/>
            <p:cNvSpPr/>
            <p:nvPr/>
          </p:nvSpPr>
          <p:spPr>
            <a:xfrm>
              <a:off x="1426400" y="1814750"/>
              <a:ext cx="407850" cy="407925"/>
            </a:xfrm>
            <a:custGeom>
              <a:avLst/>
              <a:gdLst/>
              <a:ahLst/>
              <a:cxnLst/>
              <a:rect l="l" t="t" r="r" b="b"/>
              <a:pathLst>
                <a:path w="16314" h="16317" fill="none" extrusionOk="0">
                  <a:moveTo>
                    <a:pt x="16313" y="8193"/>
                  </a:moveTo>
                  <a:cubicBezTo>
                    <a:pt x="16313" y="12682"/>
                    <a:pt x="12678" y="16317"/>
                    <a:pt x="8190" y="16317"/>
                  </a:cubicBezTo>
                  <a:cubicBezTo>
                    <a:pt x="3701" y="16317"/>
                    <a:pt x="1" y="12682"/>
                    <a:pt x="1" y="8193"/>
                  </a:cubicBezTo>
                  <a:cubicBezTo>
                    <a:pt x="1" y="3705"/>
                    <a:pt x="3705" y="0"/>
                    <a:pt x="8190" y="0"/>
                  </a:cubicBezTo>
                  <a:cubicBezTo>
                    <a:pt x="12674" y="0"/>
                    <a:pt x="16313" y="3705"/>
                    <a:pt x="16313" y="8193"/>
                  </a:cubicBezTo>
                  <a:close/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42"/>
            <p:cNvSpPr/>
            <p:nvPr/>
          </p:nvSpPr>
          <p:spPr>
            <a:xfrm>
              <a:off x="1631125" y="2222650"/>
              <a:ext cx="25" cy="304675"/>
            </a:xfrm>
            <a:custGeom>
              <a:avLst/>
              <a:gdLst/>
              <a:ahLst/>
              <a:cxnLst/>
              <a:rect l="l" t="t" r="r" b="b"/>
              <a:pathLst>
                <a:path w="1" h="12187" fill="none" extrusionOk="0">
                  <a:moveTo>
                    <a:pt x="1" y="1"/>
                  </a:moveTo>
                  <a:lnTo>
                    <a:pt x="1" y="12187"/>
                  </a:ln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42"/>
            <p:cNvSpPr/>
            <p:nvPr/>
          </p:nvSpPr>
          <p:spPr>
            <a:xfrm>
              <a:off x="1529575" y="2425750"/>
              <a:ext cx="203125" cy="25"/>
            </a:xfrm>
            <a:custGeom>
              <a:avLst/>
              <a:gdLst/>
              <a:ahLst/>
              <a:cxnLst/>
              <a:rect l="l" t="t" r="r" b="b"/>
              <a:pathLst>
                <a:path w="8125" h="1" fill="none" extrusionOk="0">
                  <a:moveTo>
                    <a:pt x="1" y="1"/>
                  </a:moveTo>
                  <a:lnTo>
                    <a:pt x="8125" y="1"/>
                  </a:ln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9" name="Google Shape;1969;p42"/>
          <p:cNvGrpSpPr/>
          <p:nvPr/>
        </p:nvGrpSpPr>
        <p:grpSpPr>
          <a:xfrm>
            <a:off x="6965166" y="1401782"/>
            <a:ext cx="367665" cy="367728"/>
            <a:chOff x="1910075" y="2021700"/>
            <a:chExt cx="583225" cy="583325"/>
          </a:xfrm>
        </p:grpSpPr>
        <p:sp>
          <p:nvSpPr>
            <p:cNvPr id="1970" name="Google Shape;1970;p42"/>
            <p:cNvSpPr/>
            <p:nvPr/>
          </p:nvSpPr>
          <p:spPr>
            <a:xfrm>
              <a:off x="1910075" y="2157875"/>
              <a:ext cx="448375" cy="447150"/>
            </a:xfrm>
            <a:custGeom>
              <a:avLst/>
              <a:gdLst/>
              <a:ahLst/>
              <a:cxnLst/>
              <a:rect l="l" t="t" r="r" b="b"/>
              <a:pathLst>
                <a:path w="17935" h="17886" fill="none" extrusionOk="0">
                  <a:moveTo>
                    <a:pt x="14762" y="14709"/>
                  </a:moveTo>
                  <a:cubicBezTo>
                    <a:pt x="11589" y="17885"/>
                    <a:pt x="6349" y="17885"/>
                    <a:pt x="3177" y="14709"/>
                  </a:cubicBezTo>
                  <a:cubicBezTo>
                    <a:pt x="1" y="11536"/>
                    <a:pt x="54" y="6349"/>
                    <a:pt x="3222" y="3173"/>
                  </a:cubicBezTo>
                  <a:cubicBezTo>
                    <a:pt x="6394" y="0"/>
                    <a:pt x="11537" y="0"/>
                    <a:pt x="14713" y="3173"/>
                  </a:cubicBezTo>
                  <a:cubicBezTo>
                    <a:pt x="17889" y="6341"/>
                    <a:pt x="17934" y="11536"/>
                    <a:pt x="14762" y="14709"/>
                  </a:cubicBezTo>
                  <a:close/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42"/>
            <p:cNvSpPr/>
            <p:nvPr/>
          </p:nvSpPr>
          <p:spPr>
            <a:xfrm>
              <a:off x="2277975" y="2026475"/>
              <a:ext cx="210650" cy="210625"/>
            </a:xfrm>
            <a:custGeom>
              <a:avLst/>
              <a:gdLst/>
              <a:ahLst/>
              <a:cxnLst/>
              <a:rect l="l" t="t" r="r" b="b"/>
              <a:pathLst>
                <a:path w="8426" h="8425" fill="none" extrusionOk="0">
                  <a:moveTo>
                    <a:pt x="8425" y="0"/>
                  </a:moveTo>
                  <a:lnTo>
                    <a:pt x="1" y="8425"/>
                  </a:ln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42"/>
            <p:cNvSpPr/>
            <p:nvPr/>
          </p:nvSpPr>
          <p:spPr>
            <a:xfrm>
              <a:off x="2349675" y="2021700"/>
              <a:ext cx="143625" cy="143500"/>
            </a:xfrm>
            <a:custGeom>
              <a:avLst/>
              <a:gdLst/>
              <a:ahLst/>
              <a:cxnLst/>
              <a:rect l="l" t="t" r="r" b="b"/>
              <a:pathLst>
                <a:path w="5745" h="5740" fill="none" extrusionOk="0">
                  <a:moveTo>
                    <a:pt x="1" y="0"/>
                  </a:moveTo>
                  <a:lnTo>
                    <a:pt x="5744" y="0"/>
                  </a:lnTo>
                  <a:lnTo>
                    <a:pt x="5744" y="5740"/>
                  </a:ln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3" name="Google Shape;1973;p42"/>
          <p:cNvSpPr/>
          <p:nvPr/>
        </p:nvSpPr>
        <p:spPr>
          <a:xfrm>
            <a:off x="782700" y="1174950"/>
            <a:ext cx="2424600" cy="3433500"/>
          </a:xfrm>
          <a:prstGeom prst="roundRect">
            <a:avLst>
              <a:gd name="adj" fmla="val 18419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4" name="Google Shape;1974;p42"/>
          <p:cNvSpPr/>
          <p:nvPr/>
        </p:nvSpPr>
        <p:spPr>
          <a:xfrm>
            <a:off x="3359701" y="1174950"/>
            <a:ext cx="2424600" cy="3433500"/>
          </a:xfrm>
          <a:prstGeom prst="roundRect">
            <a:avLst>
              <a:gd name="adj" fmla="val 18419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5" name="Google Shape;1975;p42"/>
          <p:cNvSpPr/>
          <p:nvPr/>
        </p:nvSpPr>
        <p:spPr>
          <a:xfrm>
            <a:off x="5936700" y="1174950"/>
            <a:ext cx="2424600" cy="3433500"/>
          </a:xfrm>
          <a:prstGeom prst="roundRect">
            <a:avLst>
              <a:gd name="adj" fmla="val 18419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76" name="Google Shape;1976;p42"/>
          <p:cNvGrpSpPr/>
          <p:nvPr/>
        </p:nvGrpSpPr>
        <p:grpSpPr>
          <a:xfrm>
            <a:off x="862200" y="2252250"/>
            <a:ext cx="2265600" cy="2174938"/>
            <a:chOff x="862200" y="2252250"/>
            <a:chExt cx="2265600" cy="2174938"/>
          </a:xfrm>
        </p:grpSpPr>
        <p:sp>
          <p:nvSpPr>
            <p:cNvPr id="1977" name="Google Shape;1977;p42"/>
            <p:cNvSpPr/>
            <p:nvPr/>
          </p:nvSpPr>
          <p:spPr>
            <a:xfrm>
              <a:off x="862200" y="3316944"/>
              <a:ext cx="2265600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Women</a:t>
              </a:r>
              <a:endParaRPr sz="18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978" name="Google Shape;1978;p42"/>
            <p:cNvSpPr txBox="1"/>
            <p:nvPr/>
          </p:nvSpPr>
          <p:spPr>
            <a:xfrm>
              <a:off x="862200" y="3676888"/>
              <a:ext cx="2265600" cy="75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Despite being red, Mars is actually a cold place. It’s full of iron oxide dust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1979" name="Google Shape;1979;p42"/>
            <p:cNvSpPr txBox="1"/>
            <p:nvPr/>
          </p:nvSpPr>
          <p:spPr>
            <a:xfrm>
              <a:off x="1389300" y="2252250"/>
              <a:ext cx="1211400" cy="572700"/>
            </a:xfrm>
            <a:prstGeom prst="rect">
              <a:avLst/>
            </a:prstGeom>
            <a:noFill/>
            <a:ln>
              <a:noFill/>
            </a:ln>
            <a:effectLst>
              <a:outerShdw blurRad="142875" algn="bl" rotWithShape="0">
                <a:schemeClr val="lt1">
                  <a:alpha val="4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 b="1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10%</a:t>
              </a:r>
              <a:endParaRPr sz="23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</p:grpSp>
      <p:grpSp>
        <p:nvGrpSpPr>
          <p:cNvPr id="1980" name="Google Shape;1980;p42"/>
          <p:cNvGrpSpPr/>
          <p:nvPr/>
        </p:nvGrpSpPr>
        <p:grpSpPr>
          <a:xfrm>
            <a:off x="6543341" y="1932947"/>
            <a:ext cx="1211313" cy="1211313"/>
            <a:chOff x="4045063" y="635665"/>
            <a:chExt cx="868200" cy="868200"/>
          </a:xfrm>
        </p:grpSpPr>
        <p:sp>
          <p:nvSpPr>
            <p:cNvPr id="1981" name="Google Shape;1981;p42"/>
            <p:cNvSpPr/>
            <p:nvPr/>
          </p:nvSpPr>
          <p:spPr>
            <a:xfrm>
              <a:off x="4049799" y="640401"/>
              <a:ext cx="858900" cy="858900"/>
            </a:xfrm>
            <a:prstGeom prst="donut">
              <a:avLst>
                <a:gd name="adj" fmla="val 1193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1982" name="Google Shape;1982;p42"/>
            <p:cNvSpPr/>
            <p:nvPr/>
          </p:nvSpPr>
          <p:spPr>
            <a:xfrm flipH="1">
              <a:off x="4045063" y="635665"/>
              <a:ext cx="868200" cy="868200"/>
            </a:xfrm>
            <a:prstGeom prst="blockArc">
              <a:avLst>
                <a:gd name="adj1" fmla="val 7278692"/>
                <a:gd name="adj2" fmla="val 16256715"/>
                <a:gd name="adj3" fmla="val 12710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</p:grpSp>
      <p:grpSp>
        <p:nvGrpSpPr>
          <p:cNvPr id="1983" name="Google Shape;1983;p42"/>
          <p:cNvGrpSpPr/>
          <p:nvPr/>
        </p:nvGrpSpPr>
        <p:grpSpPr>
          <a:xfrm>
            <a:off x="3966344" y="1932947"/>
            <a:ext cx="1211313" cy="1211313"/>
            <a:chOff x="4045063" y="635665"/>
            <a:chExt cx="868200" cy="868200"/>
          </a:xfrm>
        </p:grpSpPr>
        <p:sp>
          <p:nvSpPr>
            <p:cNvPr id="1984" name="Google Shape;1984;p42"/>
            <p:cNvSpPr/>
            <p:nvPr/>
          </p:nvSpPr>
          <p:spPr>
            <a:xfrm>
              <a:off x="4049799" y="640401"/>
              <a:ext cx="858900" cy="858900"/>
            </a:xfrm>
            <a:prstGeom prst="donut">
              <a:avLst>
                <a:gd name="adj" fmla="val 1193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1985" name="Google Shape;1985;p42"/>
            <p:cNvSpPr/>
            <p:nvPr/>
          </p:nvSpPr>
          <p:spPr>
            <a:xfrm flipH="1">
              <a:off x="4045063" y="635665"/>
              <a:ext cx="868200" cy="868200"/>
            </a:xfrm>
            <a:prstGeom prst="blockArc">
              <a:avLst>
                <a:gd name="adj1" fmla="val 7243577"/>
                <a:gd name="adj2" fmla="val 16256715"/>
                <a:gd name="adj3" fmla="val 12710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</p:grpSp>
      <p:grpSp>
        <p:nvGrpSpPr>
          <p:cNvPr id="1986" name="Google Shape;1986;p42"/>
          <p:cNvGrpSpPr/>
          <p:nvPr/>
        </p:nvGrpSpPr>
        <p:grpSpPr>
          <a:xfrm>
            <a:off x="1389344" y="1932947"/>
            <a:ext cx="1211313" cy="1211313"/>
            <a:chOff x="4045063" y="635665"/>
            <a:chExt cx="868200" cy="868200"/>
          </a:xfrm>
        </p:grpSpPr>
        <p:sp>
          <p:nvSpPr>
            <p:cNvPr id="1987" name="Google Shape;1987;p42"/>
            <p:cNvSpPr/>
            <p:nvPr/>
          </p:nvSpPr>
          <p:spPr>
            <a:xfrm>
              <a:off x="4049799" y="640401"/>
              <a:ext cx="858900" cy="858900"/>
            </a:xfrm>
            <a:prstGeom prst="donut">
              <a:avLst>
                <a:gd name="adj" fmla="val 1193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1988" name="Google Shape;1988;p42"/>
            <p:cNvSpPr/>
            <p:nvPr/>
          </p:nvSpPr>
          <p:spPr>
            <a:xfrm flipH="1">
              <a:off x="4045063" y="635665"/>
              <a:ext cx="868200" cy="868200"/>
            </a:xfrm>
            <a:prstGeom prst="blockArc">
              <a:avLst>
                <a:gd name="adj1" fmla="val 14137172"/>
                <a:gd name="adj2" fmla="val 16256715"/>
                <a:gd name="adj3" fmla="val 12710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</p:grpSp>
      <p:grpSp>
        <p:nvGrpSpPr>
          <p:cNvPr id="1989" name="Google Shape;1989;p42"/>
          <p:cNvGrpSpPr/>
          <p:nvPr/>
        </p:nvGrpSpPr>
        <p:grpSpPr>
          <a:xfrm>
            <a:off x="3437624" y="2252250"/>
            <a:ext cx="2267700" cy="2174938"/>
            <a:chOff x="3437624" y="2252250"/>
            <a:chExt cx="2267700" cy="2174938"/>
          </a:xfrm>
        </p:grpSpPr>
        <p:sp>
          <p:nvSpPr>
            <p:cNvPr id="1990" name="Google Shape;1990;p42"/>
            <p:cNvSpPr/>
            <p:nvPr/>
          </p:nvSpPr>
          <p:spPr>
            <a:xfrm>
              <a:off x="3437624" y="3316944"/>
              <a:ext cx="2267700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Men</a:t>
              </a:r>
              <a:endParaRPr sz="18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991" name="Google Shape;1991;p42"/>
            <p:cNvSpPr txBox="1"/>
            <p:nvPr/>
          </p:nvSpPr>
          <p:spPr>
            <a:xfrm>
              <a:off x="3438674" y="3676888"/>
              <a:ext cx="2265600" cy="75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Venus has a beautiful name and is the second planet from the Sun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1992" name="Google Shape;1992;p42"/>
            <p:cNvSpPr txBox="1"/>
            <p:nvPr/>
          </p:nvSpPr>
          <p:spPr>
            <a:xfrm>
              <a:off x="3965774" y="2252250"/>
              <a:ext cx="1211400" cy="572700"/>
            </a:xfrm>
            <a:prstGeom prst="rect">
              <a:avLst/>
            </a:prstGeom>
            <a:noFill/>
            <a:ln>
              <a:noFill/>
            </a:ln>
            <a:effectLst>
              <a:outerShdw blurRad="142875" algn="bl" rotWithShape="0">
                <a:schemeClr val="lt1">
                  <a:alpha val="4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 b="1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40%</a:t>
              </a:r>
              <a:endParaRPr sz="23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</p:grpSp>
      <p:grpSp>
        <p:nvGrpSpPr>
          <p:cNvPr id="1993" name="Google Shape;1993;p42"/>
          <p:cNvGrpSpPr/>
          <p:nvPr/>
        </p:nvGrpSpPr>
        <p:grpSpPr>
          <a:xfrm>
            <a:off x="6015147" y="2252250"/>
            <a:ext cx="2267700" cy="2174938"/>
            <a:chOff x="6015147" y="2252250"/>
            <a:chExt cx="2267700" cy="2174938"/>
          </a:xfrm>
        </p:grpSpPr>
        <p:sp>
          <p:nvSpPr>
            <p:cNvPr id="1994" name="Google Shape;1994;p42"/>
            <p:cNvSpPr/>
            <p:nvPr/>
          </p:nvSpPr>
          <p:spPr>
            <a:xfrm>
              <a:off x="6015147" y="3316944"/>
              <a:ext cx="2267700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Other</a:t>
              </a:r>
              <a:endParaRPr sz="18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995" name="Google Shape;1995;p42"/>
            <p:cNvSpPr txBox="1"/>
            <p:nvPr/>
          </p:nvSpPr>
          <p:spPr>
            <a:xfrm>
              <a:off x="6016197" y="3676888"/>
              <a:ext cx="2265600" cy="75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It’s the closest planet to the Sun and the smallest one in the Solar System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1996" name="Google Shape;1996;p42"/>
            <p:cNvSpPr txBox="1"/>
            <p:nvPr/>
          </p:nvSpPr>
          <p:spPr>
            <a:xfrm>
              <a:off x="6543297" y="2252250"/>
              <a:ext cx="1211400" cy="572700"/>
            </a:xfrm>
            <a:prstGeom prst="rect">
              <a:avLst/>
            </a:prstGeom>
            <a:noFill/>
            <a:ln>
              <a:noFill/>
            </a:ln>
            <a:effectLst>
              <a:outerShdw blurRad="142875" algn="bl" rotWithShape="0">
                <a:schemeClr val="lt1">
                  <a:alpha val="4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 b="1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40%</a:t>
              </a:r>
              <a:endParaRPr sz="23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1" name="Google Shape;2001;p43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CENTER </a:t>
            </a:r>
            <a:r>
              <a:rPr lang="en"/>
              <a:t>BUSINESS PLAN</a:t>
            </a:r>
            <a:endParaRPr/>
          </a:p>
        </p:txBody>
      </p:sp>
      <p:graphicFrame>
        <p:nvGraphicFramePr>
          <p:cNvPr id="2002" name="Google Shape;2002;p43"/>
          <p:cNvGraphicFramePr/>
          <p:nvPr/>
        </p:nvGraphicFramePr>
        <p:xfrm>
          <a:off x="808813" y="1400575"/>
          <a:ext cx="3680425" cy="3017375"/>
        </p:xfrm>
        <a:graphic>
          <a:graphicData uri="http://schemas.openxmlformats.org/drawingml/2006/table">
            <a:tbl>
              <a:tblPr>
                <a:noFill/>
                <a:tableStyleId>{A57CF3CD-377D-4D9F-94CF-555596DA4BE5}</a:tableStyleId>
              </a:tblPr>
              <a:tblGrid>
                <a:gridCol w="113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2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Time</a:t>
                      </a:r>
                      <a:endParaRPr sz="1800" b="1">
                        <a:solidFill>
                          <a:schemeClr val="dk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lt1"/>
                        </a:gs>
                      </a:gsLst>
                      <a:lin ang="2698631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Task</a:t>
                      </a:r>
                      <a:endParaRPr sz="1800" b="1">
                        <a:solidFill>
                          <a:schemeClr val="dk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lt1"/>
                        </a:gs>
                      </a:gsLst>
                      <a:lin ang="2698631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9:00</a:t>
                      </a:r>
                      <a:endParaRPr sz="1600" b="1">
                        <a:solidFill>
                          <a:schemeClr val="dk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Mercury is a small planet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11:00</a:t>
                      </a:r>
                      <a:endParaRPr sz="1600" b="1">
                        <a:solidFill>
                          <a:schemeClr val="dk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Mars is a cold place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13:00</a:t>
                      </a:r>
                      <a:endParaRPr sz="1600" b="1">
                        <a:solidFill>
                          <a:schemeClr val="dk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Jupiter has a beautiful name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17:00</a:t>
                      </a:r>
                      <a:endParaRPr sz="1600" b="1">
                        <a:solidFill>
                          <a:schemeClr val="dk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Saturn has several rings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18:00</a:t>
                      </a:r>
                      <a:endParaRPr sz="1600" b="1">
                        <a:solidFill>
                          <a:schemeClr val="dk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Neptune is very far from us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20:00</a:t>
                      </a:r>
                      <a:endParaRPr sz="1600" b="1">
                        <a:solidFill>
                          <a:schemeClr val="dk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Venus has a beautiful name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2003" name="Google Shape;2003;p43"/>
          <p:cNvGrpSpPr/>
          <p:nvPr/>
        </p:nvGrpSpPr>
        <p:grpSpPr>
          <a:xfrm>
            <a:off x="4744665" y="1400481"/>
            <a:ext cx="3685920" cy="1761239"/>
            <a:chOff x="3438150" y="3054344"/>
            <a:chExt cx="2267700" cy="1761239"/>
          </a:xfrm>
        </p:grpSpPr>
        <p:sp>
          <p:nvSpPr>
            <p:cNvPr id="2004" name="Google Shape;2004;p43"/>
            <p:cNvSpPr/>
            <p:nvPr/>
          </p:nvSpPr>
          <p:spPr>
            <a:xfrm>
              <a:off x="3438150" y="3054344"/>
              <a:ext cx="2267700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Venus</a:t>
              </a:r>
              <a:endParaRPr sz="18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2005" name="Google Shape;2005;p43"/>
            <p:cNvSpPr txBox="1"/>
            <p:nvPr/>
          </p:nvSpPr>
          <p:spPr>
            <a:xfrm>
              <a:off x="3439207" y="3417883"/>
              <a:ext cx="2265600" cy="139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Venus has a beautiful name and is the second planet from the Sun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  <a:p>
              <a:pPr marL="457200" lvl="0" indent="-317500" algn="l" rtl="0">
                <a:spcBef>
                  <a:spcPts val="10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PT Sans"/>
                <a:buChar char="●"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Jupiter is an enormous planet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PT Sans"/>
                <a:buChar char="●"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Mercury is very small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PT Sans"/>
                <a:buChar char="●"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Venus is very hot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2006" name="Google Shape;2006;p43"/>
          <p:cNvGrpSpPr/>
          <p:nvPr/>
        </p:nvGrpSpPr>
        <p:grpSpPr>
          <a:xfrm>
            <a:off x="6624940" y="3481381"/>
            <a:ext cx="1805700" cy="927875"/>
            <a:chOff x="6624940" y="3633781"/>
            <a:chExt cx="1805700" cy="927875"/>
          </a:xfrm>
        </p:grpSpPr>
        <p:sp>
          <p:nvSpPr>
            <p:cNvPr id="2007" name="Google Shape;2007;p43"/>
            <p:cNvSpPr/>
            <p:nvPr/>
          </p:nvSpPr>
          <p:spPr>
            <a:xfrm>
              <a:off x="6624940" y="3633781"/>
              <a:ext cx="1805700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Neptune</a:t>
              </a:r>
              <a:endParaRPr sz="18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2008" name="Google Shape;2008;p43"/>
            <p:cNvSpPr txBox="1"/>
            <p:nvPr/>
          </p:nvSpPr>
          <p:spPr>
            <a:xfrm>
              <a:off x="6624940" y="4007856"/>
              <a:ext cx="1805700" cy="55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It’s the farthest planet from the Sun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2009" name="Google Shape;2009;p43"/>
          <p:cNvGrpSpPr/>
          <p:nvPr/>
        </p:nvGrpSpPr>
        <p:grpSpPr>
          <a:xfrm>
            <a:off x="4744824" y="3481381"/>
            <a:ext cx="1805700" cy="936575"/>
            <a:chOff x="4744824" y="3633781"/>
            <a:chExt cx="1805700" cy="936575"/>
          </a:xfrm>
        </p:grpSpPr>
        <p:sp>
          <p:nvSpPr>
            <p:cNvPr id="2010" name="Google Shape;2010;p43"/>
            <p:cNvSpPr/>
            <p:nvPr/>
          </p:nvSpPr>
          <p:spPr>
            <a:xfrm>
              <a:off x="4744824" y="3633781"/>
              <a:ext cx="1805700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Mercury</a:t>
              </a:r>
              <a:endParaRPr sz="18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2011" name="Google Shape;2011;p43"/>
            <p:cNvSpPr txBox="1"/>
            <p:nvPr/>
          </p:nvSpPr>
          <p:spPr>
            <a:xfrm>
              <a:off x="4744824" y="4007856"/>
              <a:ext cx="1805700" cy="5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It’s the closest planet to the Sun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p44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CENTER </a:t>
            </a:r>
            <a:r>
              <a:rPr lang="en"/>
              <a:t>BUSINESS PLAN</a:t>
            </a:r>
            <a:endParaRPr/>
          </a:p>
        </p:txBody>
      </p:sp>
      <p:grpSp>
        <p:nvGrpSpPr>
          <p:cNvPr id="2017" name="Google Shape;2017;p44"/>
          <p:cNvGrpSpPr/>
          <p:nvPr/>
        </p:nvGrpSpPr>
        <p:grpSpPr>
          <a:xfrm>
            <a:off x="1487399" y="2151012"/>
            <a:ext cx="331500" cy="331500"/>
            <a:chOff x="1443599" y="2835362"/>
            <a:chExt cx="331500" cy="331500"/>
          </a:xfrm>
        </p:grpSpPr>
        <p:sp>
          <p:nvSpPr>
            <p:cNvPr id="2018" name="Google Shape;2018;p44"/>
            <p:cNvSpPr/>
            <p:nvPr/>
          </p:nvSpPr>
          <p:spPr>
            <a:xfrm>
              <a:off x="1443599" y="2835362"/>
              <a:ext cx="331500" cy="331500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44"/>
            <p:cNvSpPr/>
            <p:nvPr/>
          </p:nvSpPr>
          <p:spPr>
            <a:xfrm>
              <a:off x="1513650" y="2906923"/>
              <a:ext cx="192000" cy="192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0" name="Google Shape;2020;p44"/>
          <p:cNvGrpSpPr/>
          <p:nvPr/>
        </p:nvGrpSpPr>
        <p:grpSpPr>
          <a:xfrm>
            <a:off x="750299" y="2787306"/>
            <a:ext cx="1805700" cy="1745070"/>
            <a:chOff x="750299" y="2939706"/>
            <a:chExt cx="1805700" cy="1745070"/>
          </a:xfrm>
        </p:grpSpPr>
        <p:sp>
          <p:nvSpPr>
            <p:cNvPr id="2021" name="Google Shape;2021;p44"/>
            <p:cNvSpPr/>
            <p:nvPr/>
          </p:nvSpPr>
          <p:spPr>
            <a:xfrm>
              <a:off x="750299" y="2939706"/>
              <a:ext cx="1805700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Jupiter</a:t>
              </a:r>
              <a:endParaRPr sz="18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2022" name="Google Shape;2022;p44"/>
            <p:cNvSpPr txBox="1"/>
            <p:nvPr/>
          </p:nvSpPr>
          <p:spPr>
            <a:xfrm>
              <a:off x="750299" y="3313776"/>
              <a:ext cx="1805700" cy="137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Jupiter is the biggest planet of them all: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  <a:p>
              <a:pPr marL="457200" lvl="0" indent="-317500" algn="l" rtl="0">
                <a:spcBef>
                  <a:spcPts val="10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PT Sans"/>
                <a:buChar char="●"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List 1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PT Sans"/>
                <a:buChar char="●"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List 2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PT Sans"/>
                <a:buChar char="●"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List 3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2023" name="Google Shape;2023;p44"/>
          <p:cNvGrpSpPr/>
          <p:nvPr/>
        </p:nvGrpSpPr>
        <p:grpSpPr>
          <a:xfrm>
            <a:off x="2708514" y="2787306"/>
            <a:ext cx="1805700" cy="1745070"/>
            <a:chOff x="2708513" y="2939706"/>
            <a:chExt cx="1805700" cy="1745070"/>
          </a:xfrm>
        </p:grpSpPr>
        <p:sp>
          <p:nvSpPr>
            <p:cNvPr id="2024" name="Google Shape;2024;p44"/>
            <p:cNvSpPr/>
            <p:nvPr/>
          </p:nvSpPr>
          <p:spPr>
            <a:xfrm>
              <a:off x="2708513" y="2939706"/>
              <a:ext cx="1805700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Mars</a:t>
              </a:r>
              <a:endParaRPr sz="18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2025" name="Google Shape;2025;p44"/>
            <p:cNvSpPr txBox="1"/>
            <p:nvPr/>
          </p:nvSpPr>
          <p:spPr>
            <a:xfrm>
              <a:off x="2708513" y="3313776"/>
              <a:ext cx="1805700" cy="137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Mars is actually a very cold place: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  <a:p>
              <a:pPr marL="457200" lvl="0" indent="-317500" algn="l" rtl="0">
                <a:spcBef>
                  <a:spcPts val="10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PT Sans"/>
                <a:buChar char="●"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List 1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PT Sans"/>
                <a:buChar char="●"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List 2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PT Sans"/>
                <a:buChar char="●"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List 3</a:t>
              </a:r>
              <a:endParaRPr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2026" name="Google Shape;2026;p44"/>
          <p:cNvGrpSpPr/>
          <p:nvPr/>
        </p:nvGrpSpPr>
        <p:grpSpPr>
          <a:xfrm>
            <a:off x="6624945" y="2787306"/>
            <a:ext cx="1805700" cy="1724070"/>
            <a:chOff x="6624945" y="2939706"/>
            <a:chExt cx="1805700" cy="1724070"/>
          </a:xfrm>
        </p:grpSpPr>
        <p:sp>
          <p:nvSpPr>
            <p:cNvPr id="2027" name="Google Shape;2027;p44"/>
            <p:cNvSpPr/>
            <p:nvPr/>
          </p:nvSpPr>
          <p:spPr>
            <a:xfrm>
              <a:off x="6624945" y="2939706"/>
              <a:ext cx="1805700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Neptune</a:t>
              </a:r>
              <a:endParaRPr sz="18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2028" name="Google Shape;2028;p44"/>
            <p:cNvSpPr txBox="1"/>
            <p:nvPr/>
          </p:nvSpPr>
          <p:spPr>
            <a:xfrm>
              <a:off x="6624945" y="3313776"/>
              <a:ext cx="1805700" cy="135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It’s the farthest planet from the Sun: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  <a:p>
              <a:pPr marL="457200" lvl="0" indent="-317500" algn="l" rtl="0">
                <a:spcBef>
                  <a:spcPts val="10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PT Sans"/>
                <a:buChar char="●"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List 1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PT Sans"/>
                <a:buChar char="●"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List 2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PT Sans"/>
                <a:buChar char="●"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List 3</a:t>
              </a:r>
              <a:endParaRPr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2029" name="Google Shape;2029;p44"/>
          <p:cNvGrpSpPr/>
          <p:nvPr/>
        </p:nvGrpSpPr>
        <p:grpSpPr>
          <a:xfrm>
            <a:off x="4666730" y="2787306"/>
            <a:ext cx="1805700" cy="1745070"/>
            <a:chOff x="4666728" y="2939706"/>
            <a:chExt cx="1805700" cy="1745070"/>
          </a:xfrm>
        </p:grpSpPr>
        <p:sp>
          <p:nvSpPr>
            <p:cNvPr id="2030" name="Google Shape;2030;p44"/>
            <p:cNvSpPr/>
            <p:nvPr/>
          </p:nvSpPr>
          <p:spPr>
            <a:xfrm>
              <a:off x="4666728" y="2939706"/>
              <a:ext cx="1805700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Mercury</a:t>
              </a:r>
              <a:endParaRPr sz="18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2031" name="Google Shape;2031;p44"/>
            <p:cNvSpPr txBox="1"/>
            <p:nvPr/>
          </p:nvSpPr>
          <p:spPr>
            <a:xfrm>
              <a:off x="4666728" y="3313776"/>
              <a:ext cx="1805700" cy="137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It’s the closest planet to the Sun: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  <a:p>
              <a:pPr marL="457200" lvl="0" indent="-317500" algn="l" rtl="0">
                <a:spcBef>
                  <a:spcPts val="10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PT Sans"/>
                <a:buChar char="●"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List 1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PT Sans"/>
                <a:buChar char="●"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List 2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PT Sans"/>
                <a:buChar char="●"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List 3</a:t>
              </a:r>
              <a:endParaRPr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2032" name="Google Shape;2032;p44"/>
          <p:cNvGrpSpPr/>
          <p:nvPr/>
        </p:nvGrpSpPr>
        <p:grpSpPr>
          <a:xfrm>
            <a:off x="3445613" y="2151012"/>
            <a:ext cx="331500" cy="331500"/>
            <a:chOff x="1443599" y="2835362"/>
            <a:chExt cx="331500" cy="331500"/>
          </a:xfrm>
        </p:grpSpPr>
        <p:sp>
          <p:nvSpPr>
            <p:cNvPr id="2033" name="Google Shape;2033;p44"/>
            <p:cNvSpPr/>
            <p:nvPr/>
          </p:nvSpPr>
          <p:spPr>
            <a:xfrm>
              <a:off x="1443599" y="2835362"/>
              <a:ext cx="331500" cy="331500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44"/>
            <p:cNvSpPr/>
            <p:nvPr/>
          </p:nvSpPr>
          <p:spPr>
            <a:xfrm>
              <a:off x="1513650" y="2906923"/>
              <a:ext cx="192000" cy="192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5" name="Google Shape;2035;p44"/>
          <p:cNvGrpSpPr/>
          <p:nvPr/>
        </p:nvGrpSpPr>
        <p:grpSpPr>
          <a:xfrm>
            <a:off x="5403828" y="2151012"/>
            <a:ext cx="331500" cy="331500"/>
            <a:chOff x="1443599" y="2835362"/>
            <a:chExt cx="331500" cy="331500"/>
          </a:xfrm>
        </p:grpSpPr>
        <p:sp>
          <p:nvSpPr>
            <p:cNvPr id="2036" name="Google Shape;2036;p44"/>
            <p:cNvSpPr/>
            <p:nvPr/>
          </p:nvSpPr>
          <p:spPr>
            <a:xfrm>
              <a:off x="1443599" y="2835362"/>
              <a:ext cx="331500" cy="331500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44"/>
            <p:cNvSpPr/>
            <p:nvPr/>
          </p:nvSpPr>
          <p:spPr>
            <a:xfrm>
              <a:off x="1513650" y="2906923"/>
              <a:ext cx="192000" cy="192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8" name="Google Shape;2038;p44"/>
          <p:cNvGrpSpPr/>
          <p:nvPr/>
        </p:nvGrpSpPr>
        <p:grpSpPr>
          <a:xfrm>
            <a:off x="7362045" y="2151012"/>
            <a:ext cx="331500" cy="331500"/>
            <a:chOff x="1443599" y="2835362"/>
            <a:chExt cx="331500" cy="331500"/>
          </a:xfrm>
        </p:grpSpPr>
        <p:sp>
          <p:nvSpPr>
            <p:cNvPr id="2039" name="Google Shape;2039;p44"/>
            <p:cNvSpPr/>
            <p:nvPr/>
          </p:nvSpPr>
          <p:spPr>
            <a:xfrm>
              <a:off x="1443599" y="2835362"/>
              <a:ext cx="331500" cy="331500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44"/>
            <p:cNvSpPr/>
            <p:nvPr/>
          </p:nvSpPr>
          <p:spPr>
            <a:xfrm>
              <a:off x="1513650" y="2906923"/>
              <a:ext cx="192000" cy="192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041" name="Google Shape;2041;p44"/>
          <p:cNvCxnSpPr>
            <a:stCxn id="2021" idx="0"/>
            <a:endCxn id="2018" idx="4"/>
          </p:cNvCxnSpPr>
          <p:nvPr/>
        </p:nvCxnSpPr>
        <p:spPr>
          <a:xfrm rot="10800000">
            <a:off x="1653149" y="2482506"/>
            <a:ext cx="0" cy="304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2" name="Google Shape;2042;p44"/>
          <p:cNvCxnSpPr>
            <a:stCxn id="2024" idx="0"/>
            <a:endCxn id="2033" idx="4"/>
          </p:cNvCxnSpPr>
          <p:nvPr/>
        </p:nvCxnSpPr>
        <p:spPr>
          <a:xfrm rot="10800000">
            <a:off x="3611364" y="2482506"/>
            <a:ext cx="0" cy="304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3" name="Google Shape;2043;p44"/>
          <p:cNvCxnSpPr>
            <a:stCxn id="2030" idx="0"/>
            <a:endCxn id="2036" idx="4"/>
          </p:cNvCxnSpPr>
          <p:nvPr/>
        </p:nvCxnSpPr>
        <p:spPr>
          <a:xfrm rot="10800000">
            <a:off x="5569580" y="2482506"/>
            <a:ext cx="0" cy="304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4" name="Google Shape;2044;p44"/>
          <p:cNvCxnSpPr>
            <a:stCxn id="2027" idx="0"/>
            <a:endCxn id="2039" idx="4"/>
          </p:cNvCxnSpPr>
          <p:nvPr/>
        </p:nvCxnSpPr>
        <p:spPr>
          <a:xfrm rot="10800000">
            <a:off x="7527795" y="2482506"/>
            <a:ext cx="0" cy="304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45" name="Google Shape;2045;p44"/>
          <p:cNvSpPr/>
          <p:nvPr/>
        </p:nvSpPr>
        <p:spPr>
          <a:xfrm>
            <a:off x="1325399" y="1343105"/>
            <a:ext cx="655500" cy="6555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46" name="Google Shape;2046;p44"/>
          <p:cNvGrpSpPr/>
          <p:nvPr/>
        </p:nvGrpSpPr>
        <p:grpSpPr>
          <a:xfrm>
            <a:off x="1485724" y="1503452"/>
            <a:ext cx="334848" cy="334806"/>
            <a:chOff x="1181536" y="2735942"/>
            <a:chExt cx="417360" cy="417360"/>
          </a:xfrm>
        </p:grpSpPr>
        <p:sp>
          <p:nvSpPr>
            <p:cNvPr id="2047" name="Google Shape;2047;p44"/>
            <p:cNvSpPr/>
            <p:nvPr/>
          </p:nvSpPr>
          <p:spPr>
            <a:xfrm>
              <a:off x="1181536" y="2735942"/>
              <a:ext cx="73277" cy="73277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24" y="0"/>
                  </a:moveTo>
                  <a:cubicBezTo>
                    <a:pt x="477" y="0"/>
                    <a:pt x="0" y="477"/>
                    <a:pt x="0" y="1024"/>
                  </a:cubicBezTo>
                  <a:cubicBezTo>
                    <a:pt x="0" y="1596"/>
                    <a:pt x="477" y="2048"/>
                    <a:pt x="1024" y="2048"/>
                  </a:cubicBezTo>
                  <a:cubicBezTo>
                    <a:pt x="1596" y="2048"/>
                    <a:pt x="2048" y="1596"/>
                    <a:pt x="2048" y="1024"/>
                  </a:cubicBezTo>
                  <a:cubicBezTo>
                    <a:pt x="2048" y="477"/>
                    <a:pt x="1596" y="0"/>
                    <a:pt x="1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44"/>
            <p:cNvSpPr/>
            <p:nvPr/>
          </p:nvSpPr>
          <p:spPr>
            <a:xfrm>
              <a:off x="1525619" y="2735942"/>
              <a:ext cx="73277" cy="73277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24" y="0"/>
                  </a:moveTo>
                  <a:cubicBezTo>
                    <a:pt x="453" y="0"/>
                    <a:pt x="0" y="477"/>
                    <a:pt x="0" y="1024"/>
                  </a:cubicBezTo>
                  <a:cubicBezTo>
                    <a:pt x="0" y="1596"/>
                    <a:pt x="453" y="2048"/>
                    <a:pt x="1024" y="2048"/>
                  </a:cubicBezTo>
                  <a:cubicBezTo>
                    <a:pt x="1572" y="2048"/>
                    <a:pt x="2048" y="1596"/>
                    <a:pt x="2048" y="1024"/>
                  </a:cubicBezTo>
                  <a:cubicBezTo>
                    <a:pt x="2048" y="477"/>
                    <a:pt x="1572" y="0"/>
                    <a:pt x="1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44"/>
            <p:cNvSpPr/>
            <p:nvPr/>
          </p:nvSpPr>
          <p:spPr>
            <a:xfrm>
              <a:off x="1181536" y="3080024"/>
              <a:ext cx="73277" cy="73277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24" y="0"/>
                  </a:moveTo>
                  <a:cubicBezTo>
                    <a:pt x="477" y="0"/>
                    <a:pt x="0" y="453"/>
                    <a:pt x="0" y="1024"/>
                  </a:cubicBezTo>
                  <a:cubicBezTo>
                    <a:pt x="0" y="1572"/>
                    <a:pt x="477" y="2048"/>
                    <a:pt x="1024" y="2048"/>
                  </a:cubicBezTo>
                  <a:cubicBezTo>
                    <a:pt x="1596" y="2048"/>
                    <a:pt x="2048" y="1572"/>
                    <a:pt x="2048" y="1024"/>
                  </a:cubicBezTo>
                  <a:cubicBezTo>
                    <a:pt x="2048" y="453"/>
                    <a:pt x="1596" y="0"/>
                    <a:pt x="1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44"/>
            <p:cNvSpPr/>
            <p:nvPr/>
          </p:nvSpPr>
          <p:spPr>
            <a:xfrm>
              <a:off x="1525619" y="3080024"/>
              <a:ext cx="73277" cy="73277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24" y="0"/>
                  </a:moveTo>
                  <a:cubicBezTo>
                    <a:pt x="453" y="0"/>
                    <a:pt x="0" y="453"/>
                    <a:pt x="0" y="1024"/>
                  </a:cubicBezTo>
                  <a:cubicBezTo>
                    <a:pt x="0" y="1572"/>
                    <a:pt x="453" y="2048"/>
                    <a:pt x="1024" y="2048"/>
                  </a:cubicBezTo>
                  <a:cubicBezTo>
                    <a:pt x="1572" y="2048"/>
                    <a:pt x="2048" y="1572"/>
                    <a:pt x="2048" y="1024"/>
                  </a:cubicBezTo>
                  <a:cubicBezTo>
                    <a:pt x="2048" y="453"/>
                    <a:pt x="1572" y="0"/>
                    <a:pt x="1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44"/>
            <p:cNvSpPr/>
            <p:nvPr/>
          </p:nvSpPr>
          <p:spPr>
            <a:xfrm>
              <a:off x="1279493" y="2760619"/>
              <a:ext cx="57935" cy="24748"/>
            </a:xfrm>
            <a:custGeom>
              <a:avLst/>
              <a:gdLst/>
              <a:ahLst/>
              <a:cxnLst/>
              <a:rect l="l" t="t" r="r" b="b"/>
              <a:pathLst>
                <a:path w="1620" h="692" extrusionOk="0">
                  <a:moveTo>
                    <a:pt x="333" y="1"/>
                  </a:moveTo>
                  <a:cubicBezTo>
                    <a:pt x="167" y="1"/>
                    <a:pt x="0" y="168"/>
                    <a:pt x="0" y="334"/>
                  </a:cubicBezTo>
                  <a:cubicBezTo>
                    <a:pt x="0" y="525"/>
                    <a:pt x="167" y="692"/>
                    <a:pt x="333" y="692"/>
                  </a:cubicBezTo>
                  <a:lnTo>
                    <a:pt x="1262" y="692"/>
                  </a:lnTo>
                  <a:cubicBezTo>
                    <a:pt x="1453" y="692"/>
                    <a:pt x="1619" y="525"/>
                    <a:pt x="1619" y="334"/>
                  </a:cubicBezTo>
                  <a:cubicBezTo>
                    <a:pt x="1619" y="168"/>
                    <a:pt x="1453" y="1"/>
                    <a:pt x="1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44"/>
            <p:cNvSpPr/>
            <p:nvPr/>
          </p:nvSpPr>
          <p:spPr>
            <a:xfrm>
              <a:off x="1443005" y="2760619"/>
              <a:ext cx="57935" cy="24748"/>
            </a:xfrm>
            <a:custGeom>
              <a:avLst/>
              <a:gdLst/>
              <a:ahLst/>
              <a:cxnLst/>
              <a:rect l="l" t="t" r="r" b="b"/>
              <a:pathLst>
                <a:path w="1620" h="692" extrusionOk="0">
                  <a:moveTo>
                    <a:pt x="358" y="1"/>
                  </a:moveTo>
                  <a:cubicBezTo>
                    <a:pt x="167" y="1"/>
                    <a:pt x="0" y="168"/>
                    <a:pt x="0" y="334"/>
                  </a:cubicBezTo>
                  <a:cubicBezTo>
                    <a:pt x="0" y="525"/>
                    <a:pt x="167" y="692"/>
                    <a:pt x="358" y="692"/>
                  </a:cubicBezTo>
                  <a:lnTo>
                    <a:pt x="1286" y="692"/>
                  </a:lnTo>
                  <a:cubicBezTo>
                    <a:pt x="1453" y="692"/>
                    <a:pt x="1620" y="525"/>
                    <a:pt x="1620" y="334"/>
                  </a:cubicBezTo>
                  <a:cubicBezTo>
                    <a:pt x="1620" y="168"/>
                    <a:pt x="1453" y="1"/>
                    <a:pt x="1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44"/>
            <p:cNvSpPr/>
            <p:nvPr/>
          </p:nvSpPr>
          <p:spPr>
            <a:xfrm>
              <a:off x="1361249" y="2760619"/>
              <a:ext cx="57935" cy="24748"/>
            </a:xfrm>
            <a:custGeom>
              <a:avLst/>
              <a:gdLst/>
              <a:ahLst/>
              <a:cxnLst/>
              <a:rect l="l" t="t" r="r" b="b"/>
              <a:pathLst>
                <a:path w="1620" h="692" extrusionOk="0">
                  <a:moveTo>
                    <a:pt x="357" y="1"/>
                  </a:moveTo>
                  <a:cubicBezTo>
                    <a:pt x="167" y="1"/>
                    <a:pt x="0" y="168"/>
                    <a:pt x="0" y="334"/>
                  </a:cubicBezTo>
                  <a:cubicBezTo>
                    <a:pt x="0" y="525"/>
                    <a:pt x="167" y="692"/>
                    <a:pt x="357" y="692"/>
                  </a:cubicBezTo>
                  <a:lnTo>
                    <a:pt x="1262" y="692"/>
                  </a:lnTo>
                  <a:cubicBezTo>
                    <a:pt x="1453" y="692"/>
                    <a:pt x="1620" y="525"/>
                    <a:pt x="1620" y="334"/>
                  </a:cubicBezTo>
                  <a:cubicBezTo>
                    <a:pt x="1620" y="168"/>
                    <a:pt x="1453" y="1"/>
                    <a:pt x="1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44"/>
            <p:cNvSpPr/>
            <p:nvPr/>
          </p:nvSpPr>
          <p:spPr>
            <a:xfrm>
              <a:off x="1206213" y="2833863"/>
              <a:ext cx="24748" cy="57971"/>
            </a:xfrm>
            <a:custGeom>
              <a:avLst/>
              <a:gdLst/>
              <a:ahLst/>
              <a:cxnLst/>
              <a:rect l="l" t="t" r="r" b="b"/>
              <a:pathLst>
                <a:path w="692" h="1621" extrusionOk="0">
                  <a:moveTo>
                    <a:pt x="334" y="1"/>
                  </a:moveTo>
                  <a:cubicBezTo>
                    <a:pt x="168" y="1"/>
                    <a:pt x="1" y="168"/>
                    <a:pt x="1" y="334"/>
                  </a:cubicBezTo>
                  <a:lnTo>
                    <a:pt x="1" y="1263"/>
                  </a:lnTo>
                  <a:cubicBezTo>
                    <a:pt x="1" y="1454"/>
                    <a:pt x="168" y="1620"/>
                    <a:pt x="334" y="1620"/>
                  </a:cubicBezTo>
                  <a:cubicBezTo>
                    <a:pt x="525" y="1620"/>
                    <a:pt x="692" y="1454"/>
                    <a:pt x="692" y="1263"/>
                  </a:cubicBezTo>
                  <a:lnTo>
                    <a:pt x="692" y="334"/>
                  </a:lnTo>
                  <a:cubicBezTo>
                    <a:pt x="692" y="168"/>
                    <a:pt x="525" y="1"/>
                    <a:pt x="3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44"/>
            <p:cNvSpPr/>
            <p:nvPr/>
          </p:nvSpPr>
          <p:spPr>
            <a:xfrm>
              <a:off x="1206213" y="2997410"/>
              <a:ext cx="24748" cy="57935"/>
            </a:xfrm>
            <a:custGeom>
              <a:avLst/>
              <a:gdLst/>
              <a:ahLst/>
              <a:cxnLst/>
              <a:rect l="l" t="t" r="r" b="b"/>
              <a:pathLst>
                <a:path w="692" h="1620" extrusionOk="0">
                  <a:moveTo>
                    <a:pt x="334" y="0"/>
                  </a:moveTo>
                  <a:cubicBezTo>
                    <a:pt x="168" y="0"/>
                    <a:pt x="1" y="167"/>
                    <a:pt x="1" y="358"/>
                  </a:cubicBezTo>
                  <a:lnTo>
                    <a:pt x="1" y="1286"/>
                  </a:lnTo>
                  <a:cubicBezTo>
                    <a:pt x="1" y="1453"/>
                    <a:pt x="168" y="1620"/>
                    <a:pt x="334" y="1620"/>
                  </a:cubicBezTo>
                  <a:cubicBezTo>
                    <a:pt x="525" y="1620"/>
                    <a:pt x="692" y="1453"/>
                    <a:pt x="692" y="1286"/>
                  </a:cubicBezTo>
                  <a:lnTo>
                    <a:pt x="692" y="358"/>
                  </a:lnTo>
                  <a:cubicBezTo>
                    <a:pt x="692" y="167"/>
                    <a:pt x="525" y="0"/>
                    <a:pt x="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44"/>
            <p:cNvSpPr/>
            <p:nvPr/>
          </p:nvSpPr>
          <p:spPr>
            <a:xfrm>
              <a:off x="1206213" y="2915654"/>
              <a:ext cx="24748" cy="57935"/>
            </a:xfrm>
            <a:custGeom>
              <a:avLst/>
              <a:gdLst/>
              <a:ahLst/>
              <a:cxnLst/>
              <a:rect l="l" t="t" r="r" b="b"/>
              <a:pathLst>
                <a:path w="692" h="1620" extrusionOk="0">
                  <a:moveTo>
                    <a:pt x="334" y="0"/>
                  </a:moveTo>
                  <a:cubicBezTo>
                    <a:pt x="168" y="0"/>
                    <a:pt x="1" y="167"/>
                    <a:pt x="1" y="357"/>
                  </a:cubicBezTo>
                  <a:lnTo>
                    <a:pt x="1" y="1262"/>
                  </a:lnTo>
                  <a:cubicBezTo>
                    <a:pt x="1" y="1453"/>
                    <a:pt x="168" y="1619"/>
                    <a:pt x="334" y="1619"/>
                  </a:cubicBezTo>
                  <a:cubicBezTo>
                    <a:pt x="525" y="1619"/>
                    <a:pt x="692" y="1453"/>
                    <a:pt x="692" y="1262"/>
                  </a:cubicBezTo>
                  <a:lnTo>
                    <a:pt x="692" y="357"/>
                  </a:lnTo>
                  <a:cubicBezTo>
                    <a:pt x="692" y="167"/>
                    <a:pt x="525" y="0"/>
                    <a:pt x="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44"/>
            <p:cNvSpPr/>
            <p:nvPr/>
          </p:nvSpPr>
          <p:spPr>
            <a:xfrm>
              <a:off x="1549473" y="2833863"/>
              <a:ext cx="24712" cy="57971"/>
            </a:xfrm>
            <a:custGeom>
              <a:avLst/>
              <a:gdLst/>
              <a:ahLst/>
              <a:cxnLst/>
              <a:rect l="l" t="t" r="r" b="b"/>
              <a:pathLst>
                <a:path w="691" h="1621" extrusionOk="0">
                  <a:moveTo>
                    <a:pt x="357" y="1"/>
                  </a:moveTo>
                  <a:cubicBezTo>
                    <a:pt x="167" y="1"/>
                    <a:pt x="0" y="168"/>
                    <a:pt x="0" y="334"/>
                  </a:cubicBezTo>
                  <a:lnTo>
                    <a:pt x="0" y="1263"/>
                  </a:lnTo>
                  <a:cubicBezTo>
                    <a:pt x="0" y="1454"/>
                    <a:pt x="167" y="1620"/>
                    <a:pt x="357" y="1620"/>
                  </a:cubicBezTo>
                  <a:cubicBezTo>
                    <a:pt x="524" y="1620"/>
                    <a:pt x="691" y="1454"/>
                    <a:pt x="691" y="1263"/>
                  </a:cubicBezTo>
                  <a:lnTo>
                    <a:pt x="691" y="334"/>
                  </a:lnTo>
                  <a:cubicBezTo>
                    <a:pt x="691" y="168"/>
                    <a:pt x="524" y="1"/>
                    <a:pt x="3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44"/>
            <p:cNvSpPr/>
            <p:nvPr/>
          </p:nvSpPr>
          <p:spPr>
            <a:xfrm>
              <a:off x="1549473" y="2997410"/>
              <a:ext cx="24712" cy="57935"/>
            </a:xfrm>
            <a:custGeom>
              <a:avLst/>
              <a:gdLst/>
              <a:ahLst/>
              <a:cxnLst/>
              <a:rect l="l" t="t" r="r" b="b"/>
              <a:pathLst>
                <a:path w="691" h="1620" extrusionOk="0">
                  <a:moveTo>
                    <a:pt x="357" y="0"/>
                  </a:moveTo>
                  <a:cubicBezTo>
                    <a:pt x="167" y="0"/>
                    <a:pt x="0" y="167"/>
                    <a:pt x="0" y="358"/>
                  </a:cubicBezTo>
                  <a:lnTo>
                    <a:pt x="0" y="1286"/>
                  </a:lnTo>
                  <a:cubicBezTo>
                    <a:pt x="0" y="1453"/>
                    <a:pt x="167" y="1620"/>
                    <a:pt x="357" y="1620"/>
                  </a:cubicBezTo>
                  <a:cubicBezTo>
                    <a:pt x="524" y="1620"/>
                    <a:pt x="691" y="1453"/>
                    <a:pt x="691" y="1286"/>
                  </a:cubicBezTo>
                  <a:lnTo>
                    <a:pt x="691" y="358"/>
                  </a:lnTo>
                  <a:cubicBezTo>
                    <a:pt x="691" y="167"/>
                    <a:pt x="524" y="0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44"/>
            <p:cNvSpPr/>
            <p:nvPr/>
          </p:nvSpPr>
          <p:spPr>
            <a:xfrm>
              <a:off x="1549473" y="2915654"/>
              <a:ext cx="24712" cy="57935"/>
            </a:xfrm>
            <a:custGeom>
              <a:avLst/>
              <a:gdLst/>
              <a:ahLst/>
              <a:cxnLst/>
              <a:rect l="l" t="t" r="r" b="b"/>
              <a:pathLst>
                <a:path w="691" h="1620" extrusionOk="0">
                  <a:moveTo>
                    <a:pt x="357" y="0"/>
                  </a:moveTo>
                  <a:cubicBezTo>
                    <a:pt x="167" y="0"/>
                    <a:pt x="0" y="167"/>
                    <a:pt x="0" y="357"/>
                  </a:cubicBezTo>
                  <a:lnTo>
                    <a:pt x="0" y="1262"/>
                  </a:lnTo>
                  <a:cubicBezTo>
                    <a:pt x="0" y="1453"/>
                    <a:pt x="167" y="1619"/>
                    <a:pt x="357" y="1619"/>
                  </a:cubicBezTo>
                  <a:cubicBezTo>
                    <a:pt x="524" y="1619"/>
                    <a:pt x="691" y="1453"/>
                    <a:pt x="691" y="1262"/>
                  </a:cubicBezTo>
                  <a:lnTo>
                    <a:pt x="691" y="357"/>
                  </a:lnTo>
                  <a:cubicBezTo>
                    <a:pt x="691" y="167"/>
                    <a:pt x="524" y="0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44"/>
            <p:cNvSpPr/>
            <p:nvPr/>
          </p:nvSpPr>
          <p:spPr>
            <a:xfrm>
              <a:off x="1279493" y="3103879"/>
              <a:ext cx="57935" cy="24712"/>
            </a:xfrm>
            <a:custGeom>
              <a:avLst/>
              <a:gdLst/>
              <a:ahLst/>
              <a:cxnLst/>
              <a:rect l="l" t="t" r="r" b="b"/>
              <a:pathLst>
                <a:path w="1620" h="691" extrusionOk="0">
                  <a:moveTo>
                    <a:pt x="333" y="0"/>
                  </a:moveTo>
                  <a:cubicBezTo>
                    <a:pt x="167" y="0"/>
                    <a:pt x="0" y="167"/>
                    <a:pt x="0" y="357"/>
                  </a:cubicBezTo>
                  <a:cubicBezTo>
                    <a:pt x="0" y="524"/>
                    <a:pt x="167" y="691"/>
                    <a:pt x="333" y="691"/>
                  </a:cubicBezTo>
                  <a:lnTo>
                    <a:pt x="1262" y="691"/>
                  </a:lnTo>
                  <a:cubicBezTo>
                    <a:pt x="1453" y="691"/>
                    <a:pt x="1619" y="524"/>
                    <a:pt x="1619" y="357"/>
                  </a:cubicBezTo>
                  <a:cubicBezTo>
                    <a:pt x="1619" y="167"/>
                    <a:pt x="1453" y="0"/>
                    <a:pt x="12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44"/>
            <p:cNvSpPr/>
            <p:nvPr/>
          </p:nvSpPr>
          <p:spPr>
            <a:xfrm>
              <a:off x="1443005" y="3103879"/>
              <a:ext cx="57935" cy="24712"/>
            </a:xfrm>
            <a:custGeom>
              <a:avLst/>
              <a:gdLst/>
              <a:ahLst/>
              <a:cxnLst/>
              <a:rect l="l" t="t" r="r" b="b"/>
              <a:pathLst>
                <a:path w="1620" h="691" extrusionOk="0">
                  <a:moveTo>
                    <a:pt x="358" y="0"/>
                  </a:moveTo>
                  <a:cubicBezTo>
                    <a:pt x="167" y="0"/>
                    <a:pt x="0" y="167"/>
                    <a:pt x="0" y="357"/>
                  </a:cubicBezTo>
                  <a:cubicBezTo>
                    <a:pt x="0" y="524"/>
                    <a:pt x="167" y="691"/>
                    <a:pt x="358" y="691"/>
                  </a:cubicBezTo>
                  <a:lnTo>
                    <a:pt x="1286" y="691"/>
                  </a:lnTo>
                  <a:cubicBezTo>
                    <a:pt x="1453" y="691"/>
                    <a:pt x="1620" y="524"/>
                    <a:pt x="1620" y="357"/>
                  </a:cubicBezTo>
                  <a:cubicBezTo>
                    <a:pt x="1620" y="167"/>
                    <a:pt x="1453" y="0"/>
                    <a:pt x="12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44"/>
            <p:cNvSpPr/>
            <p:nvPr/>
          </p:nvSpPr>
          <p:spPr>
            <a:xfrm>
              <a:off x="1361249" y="3103879"/>
              <a:ext cx="57935" cy="24712"/>
            </a:xfrm>
            <a:custGeom>
              <a:avLst/>
              <a:gdLst/>
              <a:ahLst/>
              <a:cxnLst/>
              <a:rect l="l" t="t" r="r" b="b"/>
              <a:pathLst>
                <a:path w="1620" h="691" extrusionOk="0">
                  <a:moveTo>
                    <a:pt x="357" y="0"/>
                  </a:moveTo>
                  <a:cubicBezTo>
                    <a:pt x="167" y="0"/>
                    <a:pt x="0" y="167"/>
                    <a:pt x="0" y="357"/>
                  </a:cubicBezTo>
                  <a:cubicBezTo>
                    <a:pt x="0" y="524"/>
                    <a:pt x="167" y="691"/>
                    <a:pt x="357" y="691"/>
                  </a:cubicBezTo>
                  <a:lnTo>
                    <a:pt x="1262" y="691"/>
                  </a:lnTo>
                  <a:cubicBezTo>
                    <a:pt x="1453" y="691"/>
                    <a:pt x="1620" y="524"/>
                    <a:pt x="1620" y="357"/>
                  </a:cubicBezTo>
                  <a:cubicBezTo>
                    <a:pt x="1620" y="167"/>
                    <a:pt x="1453" y="0"/>
                    <a:pt x="12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44"/>
            <p:cNvSpPr/>
            <p:nvPr/>
          </p:nvSpPr>
          <p:spPr>
            <a:xfrm>
              <a:off x="1360390" y="2996552"/>
              <a:ext cx="59652" cy="80287"/>
            </a:xfrm>
            <a:custGeom>
              <a:avLst/>
              <a:gdLst/>
              <a:ahLst/>
              <a:cxnLst/>
              <a:rect l="l" t="t" r="r" b="b"/>
              <a:pathLst>
                <a:path w="1668" h="2245" extrusionOk="0">
                  <a:moveTo>
                    <a:pt x="0" y="0"/>
                  </a:moveTo>
                  <a:cubicBezTo>
                    <a:pt x="72" y="596"/>
                    <a:pt x="286" y="1787"/>
                    <a:pt x="691" y="2191"/>
                  </a:cubicBezTo>
                  <a:cubicBezTo>
                    <a:pt x="727" y="2227"/>
                    <a:pt x="780" y="2245"/>
                    <a:pt x="834" y="2245"/>
                  </a:cubicBezTo>
                  <a:cubicBezTo>
                    <a:pt x="888" y="2245"/>
                    <a:pt x="941" y="2227"/>
                    <a:pt x="977" y="2191"/>
                  </a:cubicBezTo>
                  <a:cubicBezTo>
                    <a:pt x="1382" y="1787"/>
                    <a:pt x="1596" y="596"/>
                    <a:pt x="16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44"/>
            <p:cNvSpPr/>
            <p:nvPr/>
          </p:nvSpPr>
          <p:spPr>
            <a:xfrm>
              <a:off x="1425981" y="2996552"/>
              <a:ext cx="86045" cy="75817"/>
            </a:xfrm>
            <a:custGeom>
              <a:avLst/>
              <a:gdLst/>
              <a:ahLst/>
              <a:cxnLst/>
              <a:rect l="l" t="t" r="r" b="b"/>
              <a:pathLst>
                <a:path w="2406" h="2120" extrusionOk="0">
                  <a:moveTo>
                    <a:pt x="524" y="0"/>
                  </a:moveTo>
                  <a:cubicBezTo>
                    <a:pt x="476" y="572"/>
                    <a:pt x="357" y="1096"/>
                    <a:pt x="214" y="1525"/>
                  </a:cubicBezTo>
                  <a:cubicBezTo>
                    <a:pt x="143" y="1763"/>
                    <a:pt x="72" y="1953"/>
                    <a:pt x="0" y="2120"/>
                  </a:cubicBezTo>
                  <a:cubicBezTo>
                    <a:pt x="1072" y="1810"/>
                    <a:pt x="1977" y="1024"/>
                    <a:pt x="24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44"/>
            <p:cNvSpPr/>
            <p:nvPr/>
          </p:nvSpPr>
          <p:spPr>
            <a:xfrm>
              <a:off x="1268406" y="2996552"/>
              <a:ext cx="86045" cy="75817"/>
            </a:xfrm>
            <a:custGeom>
              <a:avLst/>
              <a:gdLst/>
              <a:ahLst/>
              <a:cxnLst/>
              <a:rect l="l" t="t" r="r" b="b"/>
              <a:pathLst>
                <a:path w="2406" h="2120" extrusionOk="0">
                  <a:moveTo>
                    <a:pt x="0" y="0"/>
                  </a:moveTo>
                  <a:cubicBezTo>
                    <a:pt x="429" y="1024"/>
                    <a:pt x="1334" y="1810"/>
                    <a:pt x="2406" y="2120"/>
                  </a:cubicBezTo>
                  <a:cubicBezTo>
                    <a:pt x="2334" y="1953"/>
                    <a:pt x="2263" y="1763"/>
                    <a:pt x="2191" y="1525"/>
                  </a:cubicBezTo>
                  <a:cubicBezTo>
                    <a:pt x="2048" y="1096"/>
                    <a:pt x="1929" y="572"/>
                    <a:pt x="18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44"/>
            <p:cNvSpPr/>
            <p:nvPr/>
          </p:nvSpPr>
          <p:spPr>
            <a:xfrm>
              <a:off x="1268406" y="2816839"/>
              <a:ext cx="86045" cy="75852"/>
            </a:xfrm>
            <a:custGeom>
              <a:avLst/>
              <a:gdLst/>
              <a:ahLst/>
              <a:cxnLst/>
              <a:rect l="l" t="t" r="r" b="b"/>
              <a:pathLst>
                <a:path w="2406" h="2121" extrusionOk="0">
                  <a:moveTo>
                    <a:pt x="2406" y="1"/>
                  </a:moveTo>
                  <a:cubicBezTo>
                    <a:pt x="1310" y="310"/>
                    <a:pt x="429" y="1096"/>
                    <a:pt x="0" y="2120"/>
                  </a:cubicBezTo>
                  <a:lnTo>
                    <a:pt x="1882" y="2120"/>
                  </a:lnTo>
                  <a:cubicBezTo>
                    <a:pt x="1953" y="1453"/>
                    <a:pt x="2120" y="620"/>
                    <a:pt x="24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44"/>
            <p:cNvSpPr/>
            <p:nvPr/>
          </p:nvSpPr>
          <p:spPr>
            <a:xfrm>
              <a:off x="1360390" y="2812369"/>
              <a:ext cx="59652" cy="80323"/>
            </a:xfrm>
            <a:custGeom>
              <a:avLst/>
              <a:gdLst/>
              <a:ahLst/>
              <a:cxnLst/>
              <a:rect l="l" t="t" r="r" b="b"/>
              <a:pathLst>
                <a:path w="1668" h="2246" extrusionOk="0">
                  <a:moveTo>
                    <a:pt x="834" y="1"/>
                  </a:moveTo>
                  <a:cubicBezTo>
                    <a:pt x="780" y="1"/>
                    <a:pt x="727" y="18"/>
                    <a:pt x="691" y="54"/>
                  </a:cubicBezTo>
                  <a:cubicBezTo>
                    <a:pt x="286" y="459"/>
                    <a:pt x="72" y="1650"/>
                    <a:pt x="0" y="2245"/>
                  </a:cubicBezTo>
                  <a:lnTo>
                    <a:pt x="1667" y="2245"/>
                  </a:lnTo>
                  <a:cubicBezTo>
                    <a:pt x="1596" y="1650"/>
                    <a:pt x="1382" y="459"/>
                    <a:pt x="977" y="54"/>
                  </a:cubicBezTo>
                  <a:cubicBezTo>
                    <a:pt x="941" y="18"/>
                    <a:pt x="888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44"/>
            <p:cNvSpPr/>
            <p:nvPr/>
          </p:nvSpPr>
          <p:spPr>
            <a:xfrm>
              <a:off x="1425981" y="2816839"/>
              <a:ext cx="86045" cy="75852"/>
            </a:xfrm>
            <a:custGeom>
              <a:avLst/>
              <a:gdLst/>
              <a:ahLst/>
              <a:cxnLst/>
              <a:rect l="l" t="t" r="r" b="b"/>
              <a:pathLst>
                <a:path w="2406" h="2121" extrusionOk="0">
                  <a:moveTo>
                    <a:pt x="0" y="1"/>
                  </a:moveTo>
                  <a:cubicBezTo>
                    <a:pt x="286" y="620"/>
                    <a:pt x="453" y="1430"/>
                    <a:pt x="524" y="2120"/>
                  </a:cubicBezTo>
                  <a:lnTo>
                    <a:pt x="2405" y="2120"/>
                  </a:lnTo>
                  <a:cubicBezTo>
                    <a:pt x="1977" y="1096"/>
                    <a:pt x="1096" y="310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44"/>
            <p:cNvSpPr/>
            <p:nvPr/>
          </p:nvSpPr>
          <p:spPr>
            <a:xfrm>
              <a:off x="1256497" y="2916477"/>
              <a:ext cx="76675" cy="56254"/>
            </a:xfrm>
            <a:custGeom>
              <a:avLst/>
              <a:gdLst/>
              <a:ahLst/>
              <a:cxnLst/>
              <a:rect l="l" t="t" r="r" b="b"/>
              <a:pathLst>
                <a:path w="2144" h="1573" extrusionOk="0">
                  <a:moveTo>
                    <a:pt x="119" y="1"/>
                  </a:moveTo>
                  <a:cubicBezTo>
                    <a:pt x="0" y="501"/>
                    <a:pt x="0" y="1049"/>
                    <a:pt x="119" y="1573"/>
                  </a:cubicBezTo>
                  <a:lnTo>
                    <a:pt x="2143" y="1573"/>
                  </a:lnTo>
                  <a:cubicBezTo>
                    <a:pt x="2120" y="1049"/>
                    <a:pt x="2120" y="501"/>
                    <a:pt x="21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44"/>
            <p:cNvSpPr/>
            <p:nvPr/>
          </p:nvSpPr>
          <p:spPr>
            <a:xfrm>
              <a:off x="1447260" y="2916477"/>
              <a:ext cx="76675" cy="56254"/>
            </a:xfrm>
            <a:custGeom>
              <a:avLst/>
              <a:gdLst/>
              <a:ahLst/>
              <a:cxnLst/>
              <a:rect l="l" t="t" r="r" b="b"/>
              <a:pathLst>
                <a:path w="2144" h="1573" extrusionOk="0">
                  <a:moveTo>
                    <a:pt x="0" y="1"/>
                  </a:moveTo>
                  <a:cubicBezTo>
                    <a:pt x="24" y="501"/>
                    <a:pt x="24" y="1049"/>
                    <a:pt x="0" y="1573"/>
                  </a:cubicBezTo>
                  <a:lnTo>
                    <a:pt x="2025" y="1573"/>
                  </a:lnTo>
                  <a:cubicBezTo>
                    <a:pt x="2144" y="1049"/>
                    <a:pt x="2144" y="501"/>
                    <a:pt x="20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44"/>
            <p:cNvSpPr/>
            <p:nvPr/>
          </p:nvSpPr>
          <p:spPr>
            <a:xfrm>
              <a:off x="1356993" y="2916477"/>
              <a:ext cx="66447" cy="56254"/>
            </a:xfrm>
            <a:custGeom>
              <a:avLst/>
              <a:gdLst/>
              <a:ahLst/>
              <a:cxnLst/>
              <a:rect l="l" t="t" r="r" b="b"/>
              <a:pathLst>
                <a:path w="1858" h="1573" extrusionOk="0">
                  <a:moveTo>
                    <a:pt x="24" y="1"/>
                  </a:moveTo>
                  <a:cubicBezTo>
                    <a:pt x="0" y="525"/>
                    <a:pt x="0" y="1073"/>
                    <a:pt x="24" y="1573"/>
                  </a:cubicBezTo>
                  <a:lnTo>
                    <a:pt x="1834" y="1573"/>
                  </a:lnTo>
                  <a:cubicBezTo>
                    <a:pt x="1858" y="1073"/>
                    <a:pt x="1858" y="525"/>
                    <a:pt x="1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2" name="Google Shape;2072;p44"/>
          <p:cNvSpPr/>
          <p:nvPr/>
        </p:nvSpPr>
        <p:spPr>
          <a:xfrm>
            <a:off x="5241828" y="1343105"/>
            <a:ext cx="655500" cy="6555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3" name="Google Shape;2073;p44"/>
          <p:cNvSpPr/>
          <p:nvPr/>
        </p:nvSpPr>
        <p:spPr>
          <a:xfrm>
            <a:off x="7200045" y="1343105"/>
            <a:ext cx="655500" cy="6555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74" name="Google Shape;2074;p44"/>
          <p:cNvGrpSpPr/>
          <p:nvPr/>
        </p:nvGrpSpPr>
        <p:grpSpPr>
          <a:xfrm>
            <a:off x="5402162" y="1502828"/>
            <a:ext cx="334831" cy="336055"/>
            <a:chOff x="5449368" y="1437970"/>
            <a:chExt cx="398609" cy="415858"/>
          </a:xfrm>
        </p:grpSpPr>
        <p:sp>
          <p:nvSpPr>
            <p:cNvPr id="2075" name="Google Shape;2075;p44"/>
            <p:cNvSpPr/>
            <p:nvPr/>
          </p:nvSpPr>
          <p:spPr>
            <a:xfrm>
              <a:off x="5449368" y="1437970"/>
              <a:ext cx="229130" cy="40054"/>
            </a:xfrm>
            <a:custGeom>
              <a:avLst/>
              <a:gdLst/>
              <a:ahLst/>
              <a:cxnLst/>
              <a:rect l="l" t="t" r="r" b="b"/>
              <a:pathLst>
                <a:path w="6407" h="1120" extrusionOk="0">
                  <a:moveTo>
                    <a:pt x="334" y="0"/>
                  </a:moveTo>
                  <a:cubicBezTo>
                    <a:pt x="144" y="0"/>
                    <a:pt x="1" y="143"/>
                    <a:pt x="1" y="334"/>
                  </a:cubicBezTo>
                  <a:lnTo>
                    <a:pt x="1" y="1119"/>
                  </a:lnTo>
                  <a:lnTo>
                    <a:pt x="6407" y="1119"/>
                  </a:lnTo>
                  <a:lnTo>
                    <a:pt x="5788" y="143"/>
                  </a:lnTo>
                  <a:cubicBezTo>
                    <a:pt x="5740" y="72"/>
                    <a:pt x="5645" y="24"/>
                    <a:pt x="55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44"/>
            <p:cNvSpPr/>
            <p:nvPr/>
          </p:nvSpPr>
          <p:spPr>
            <a:xfrm>
              <a:off x="5449368" y="1502702"/>
              <a:ext cx="398609" cy="269149"/>
            </a:xfrm>
            <a:custGeom>
              <a:avLst/>
              <a:gdLst/>
              <a:ahLst/>
              <a:cxnLst/>
              <a:rect l="l" t="t" r="r" b="b"/>
              <a:pathLst>
                <a:path w="11146" h="7526" extrusionOk="0">
                  <a:moveTo>
                    <a:pt x="1" y="0"/>
                  </a:moveTo>
                  <a:lnTo>
                    <a:pt x="1" y="7192"/>
                  </a:lnTo>
                  <a:cubicBezTo>
                    <a:pt x="1" y="7383"/>
                    <a:pt x="144" y="7525"/>
                    <a:pt x="334" y="7525"/>
                  </a:cubicBezTo>
                  <a:lnTo>
                    <a:pt x="1430" y="7525"/>
                  </a:lnTo>
                  <a:cubicBezTo>
                    <a:pt x="1263" y="7073"/>
                    <a:pt x="1191" y="6597"/>
                    <a:pt x="1191" y="6120"/>
                  </a:cubicBezTo>
                  <a:cubicBezTo>
                    <a:pt x="1191" y="3691"/>
                    <a:pt x="3144" y="1739"/>
                    <a:pt x="5573" y="1739"/>
                  </a:cubicBezTo>
                  <a:cubicBezTo>
                    <a:pt x="8002" y="1739"/>
                    <a:pt x="9955" y="3691"/>
                    <a:pt x="9955" y="6120"/>
                  </a:cubicBezTo>
                  <a:cubicBezTo>
                    <a:pt x="9955" y="6597"/>
                    <a:pt x="9884" y="7073"/>
                    <a:pt x="9717" y="7525"/>
                  </a:cubicBezTo>
                  <a:lnTo>
                    <a:pt x="10813" y="7525"/>
                  </a:lnTo>
                  <a:cubicBezTo>
                    <a:pt x="11003" y="7525"/>
                    <a:pt x="11146" y="7383"/>
                    <a:pt x="11146" y="7192"/>
                  </a:cubicBezTo>
                  <a:lnTo>
                    <a:pt x="11146" y="333"/>
                  </a:lnTo>
                  <a:cubicBezTo>
                    <a:pt x="11146" y="143"/>
                    <a:pt x="11003" y="0"/>
                    <a:pt x="108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44"/>
            <p:cNvSpPr/>
            <p:nvPr/>
          </p:nvSpPr>
          <p:spPr>
            <a:xfrm>
              <a:off x="5618852" y="1773541"/>
              <a:ext cx="59652" cy="80287"/>
            </a:xfrm>
            <a:custGeom>
              <a:avLst/>
              <a:gdLst/>
              <a:ahLst/>
              <a:cxnLst/>
              <a:rect l="l" t="t" r="r" b="b"/>
              <a:pathLst>
                <a:path w="1668" h="2245" extrusionOk="0">
                  <a:moveTo>
                    <a:pt x="1" y="0"/>
                  </a:moveTo>
                  <a:cubicBezTo>
                    <a:pt x="72" y="595"/>
                    <a:pt x="287" y="1786"/>
                    <a:pt x="691" y="2191"/>
                  </a:cubicBezTo>
                  <a:cubicBezTo>
                    <a:pt x="727" y="2227"/>
                    <a:pt x="781" y="2245"/>
                    <a:pt x="834" y="2245"/>
                  </a:cubicBezTo>
                  <a:cubicBezTo>
                    <a:pt x="888" y="2245"/>
                    <a:pt x="942" y="2227"/>
                    <a:pt x="977" y="2191"/>
                  </a:cubicBezTo>
                  <a:cubicBezTo>
                    <a:pt x="1382" y="1786"/>
                    <a:pt x="1596" y="595"/>
                    <a:pt x="16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44"/>
            <p:cNvSpPr/>
            <p:nvPr/>
          </p:nvSpPr>
          <p:spPr>
            <a:xfrm>
              <a:off x="5684443" y="1773541"/>
              <a:ext cx="86045" cy="75817"/>
            </a:xfrm>
            <a:custGeom>
              <a:avLst/>
              <a:gdLst/>
              <a:ahLst/>
              <a:cxnLst/>
              <a:rect l="l" t="t" r="r" b="b"/>
              <a:pathLst>
                <a:path w="2406" h="2120" extrusionOk="0">
                  <a:moveTo>
                    <a:pt x="524" y="0"/>
                  </a:moveTo>
                  <a:cubicBezTo>
                    <a:pt x="477" y="572"/>
                    <a:pt x="358" y="1096"/>
                    <a:pt x="215" y="1524"/>
                  </a:cubicBezTo>
                  <a:cubicBezTo>
                    <a:pt x="143" y="1762"/>
                    <a:pt x="72" y="1953"/>
                    <a:pt x="1" y="2120"/>
                  </a:cubicBezTo>
                  <a:cubicBezTo>
                    <a:pt x="1072" y="1810"/>
                    <a:pt x="1977" y="1024"/>
                    <a:pt x="24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44"/>
            <p:cNvSpPr/>
            <p:nvPr/>
          </p:nvSpPr>
          <p:spPr>
            <a:xfrm>
              <a:off x="5526868" y="1773541"/>
              <a:ext cx="86080" cy="75817"/>
            </a:xfrm>
            <a:custGeom>
              <a:avLst/>
              <a:gdLst/>
              <a:ahLst/>
              <a:cxnLst/>
              <a:rect l="l" t="t" r="r" b="b"/>
              <a:pathLst>
                <a:path w="2407" h="2120" extrusionOk="0">
                  <a:moveTo>
                    <a:pt x="1" y="0"/>
                  </a:moveTo>
                  <a:cubicBezTo>
                    <a:pt x="430" y="1024"/>
                    <a:pt x="1334" y="1810"/>
                    <a:pt x="2406" y="2120"/>
                  </a:cubicBezTo>
                  <a:cubicBezTo>
                    <a:pt x="2335" y="1953"/>
                    <a:pt x="2263" y="1762"/>
                    <a:pt x="2192" y="1524"/>
                  </a:cubicBezTo>
                  <a:cubicBezTo>
                    <a:pt x="2049" y="1096"/>
                    <a:pt x="1930" y="572"/>
                    <a:pt x="18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44"/>
            <p:cNvSpPr/>
            <p:nvPr/>
          </p:nvSpPr>
          <p:spPr>
            <a:xfrm>
              <a:off x="5526868" y="1593828"/>
              <a:ext cx="86080" cy="75817"/>
            </a:xfrm>
            <a:custGeom>
              <a:avLst/>
              <a:gdLst/>
              <a:ahLst/>
              <a:cxnLst/>
              <a:rect l="l" t="t" r="r" b="b"/>
              <a:pathLst>
                <a:path w="2407" h="2120" extrusionOk="0">
                  <a:moveTo>
                    <a:pt x="2406" y="0"/>
                  </a:moveTo>
                  <a:cubicBezTo>
                    <a:pt x="1311" y="310"/>
                    <a:pt x="430" y="1096"/>
                    <a:pt x="1" y="2120"/>
                  </a:cubicBezTo>
                  <a:lnTo>
                    <a:pt x="1882" y="2120"/>
                  </a:lnTo>
                  <a:cubicBezTo>
                    <a:pt x="1954" y="1453"/>
                    <a:pt x="2120" y="619"/>
                    <a:pt x="24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44"/>
            <p:cNvSpPr/>
            <p:nvPr/>
          </p:nvSpPr>
          <p:spPr>
            <a:xfrm>
              <a:off x="5618852" y="1589358"/>
              <a:ext cx="59652" cy="80287"/>
            </a:xfrm>
            <a:custGeom>
              <a:avLst/>
              <a:gdLst/>
              <a:ahLst/>
              <a:cxnLst/>
              <a:rect l="l" t="t" r="r" b="b"/>
              <a:pathLst>
                <a:path w="1668" h="2245" extrusionOk="0">
                  <a:moveTo>
                    <a:pt x="834" y="0"/>
                  </a:moveTo>
                  <a:cubicBezTo>
                    <a:pt x="781" y="0"/>
                    <a:pt x="727" y="18"/>
                    <a:pt x="691" y="54"/>
                  </a:cubicBezTo>
                  <a:cubicBezTo>
                    <a:pt x="287" y="459"/>
                    <a:pt x="72" y="1649"/>
                    <a:pt x="1" y="2245"/>
                  </a:cubicBezTo>
                  <a:lnTo>
                    <a:pt x="1668" y="2245"/>
                  </a:lnTo>
                  <a:cubicBezTo>
                    <a:pt x="1596" y="1649"/>
                    <a:pt x="1382" y="459"/>
                    <a:pt x="977" y="54"/>
                  </a:cubicBezTo>
                  <a:cubicBezTo>
                    <a:pt x="942" y="18"/>
                    <a:pt x="888" y="0"/>
                    <a:pt x="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44"/>
            <p:cNvSpPr/>
            <p:nvPr/>
          </p:nvSpPr>
          <p:spPr>
            <a:xfrm>
              <a:off x="5684443" y="1593828"/>
              <a:ext cx="86045" cy="75817"/>
            </a:xfrm>
            <a:custGeom>
              <a:avLst/>
              <a:gdLst/>
              <a:ahLst/>
              <a:cxnLst/>
              <a:rect l="l" t="t" r="r" b="b"/>
              <a:pathLst>
                <a:path w="2406" h="2120" extrusionOk="0">
                  <a:moveTo>
                    <a:pt x="1" y="0"/>
                  </a:moveTo>
                  <a:lnTo>
                    <a:pt x="1" y="0"/>
                  </a:lnTo>
                  <a:cubicBezTo>
                    <a:pt x="286" y="619"/>
                    <a:pt x="453" y="1429"/>
                    <a:pt x="524" y="2120"/>
                  </a:cubicBezTo>
                  <a:lnTo>
                    <a:pt x="2406" y="2120"/>
                  </a:lnTo>
                  <a:cubicBezTo>
                    <a:pt x="1977" y="1096"/>
                    <a:pt x="1096" y="31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44"/>
            <p:cNvSpPr/>
            <p:nvPr/>
          </p:nvSpPr>
          <p:spPr>
            <a:xfrm>
              <a:off x="5514959" y="1693466"/>
              <a:ext cx="76675" cy="56254"/>
            </a:xfrm>
            <a:custGeom>
              <a:avLst/>
              <a:gdLst/>
              <a:ahLst/>
              <a:cxnLst/>
              <a:rect l="l" t="t" r="r" b="b"/>
              <a:pathLst>
                <a:path w="2144" h="1573" extrusionOk="0">
                  <a:moveTo>
                    <a:pt x="120" y="1"/>
                  </a:moveTo>
                  <a:cubicBezTo>
                    <a:pt x="0" y="501"/>
                    <a:pt x="0" y="1048"/>
                    <a:pt x="120" y="1572"/>
                  </a:cubicBezTo>
                  <a:lnTo>
                    <a:pt x="2144" y="1572"/>
                  </a:lnTo>
                  <a:cubicBezTo>
                    <a:pt x="2120" y="1048"/>
                    <a:pt x="2120" y="501"/>
                    <a:pt x="2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44"/>
            <p:cNvSpPr/>
            <p:nvPr/>
          </p:nvSpPr>
          <p:spPr>
            <a:xfrm>
              <a:off x="5705722" y="1693466"/>
              <a:ext cx="76711" cy="56254"/>
            </a:xfrm>
            <a:custGeom>
              <a:avLst/>
              <a:gdLst/>
              <a:ahLst/>
              <a:cxnLst/>
              <a:rect l="l" t="t" r="r" b="b"/>
              <a:pathLst>
                <a:path w="2145" h="1573" extrusionOk="0">
                  <a:moveTo>
                    <a:pt x="1" y="1"/>
                  </a:moveTo>
                  <a:cubicBezTo>
                    <a:pt x="25" y="501"/>
                    <a:pt x="25" y="1048"/>
                    <a:pt x="1" y="1572"/>
                  </a:cubicBezTo>
                  <a:lnTo>
                    <a:pt x="2025" y="1572"/>
                  </a:lnTo>
                  <a:cubicBezTo>
                    <a:pt x="2144" y="1048"/>
                    <a:pt x="2144" y="501"/>
                    <a:pt x="20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44"/>
            <p:cNvSpPr/>
            <p:nvPr/>
          </p:nvSpPr>
          <p:spPr>
            <a:xfrm>
              <a:off x="5615455" y="1693466"/>
              <a:ext cx="66482" cy="56254"/>
            </a:xfrm>
            <a:custGeom>
              <a:avLst/>
              <a:gdLst/>
              <a:ahLst/>
              <a:cxnLst/>
              <a:rect l="l" t="t" r="r" b="b"/>
              <a:pathLst>
                <a:path w="1859" h="1573" extrusionOk="0">
                  <a:moveTo>
                    <a:pt x="24" y="1"/>
                  </a:moveTo>
                  <a:cubicBezTo>
                    <a:pt x="1" y="524"/>
                    <a:pt x="1" y="1048"/>
                    <a:pt x="24" y="1572"/>
                  </a:cubicBezTo>
                  <a:lnTo>
                    <a:pt x="1834" y="1572"/>
                  </a:lnTo>
                  <a:cubicBezTo>
                    <a:pt x="1858" y="1048"/>
                    <a:pt x="1858" y="524"/>
                    <a:pt x="1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6" name="Google Shape;2086;p44"/>
          <p:cNvGrpSpPr/>
          <p:nvPr/>
        </p:nvGrpSpPr>
        <p:grpSpPr>
          <a:xfrm>
            <a:off x="7360387" y="1503422"/>
            <a:ext cx="334816" cy="334867"/>
            <a:chOff x="3338019" y="1437970"/>
            <a:chExt cx="416490" cy="416501"/>
          </a:xfrm>
        </p:grpSpPr>
        <p:sp>
          <p:nvSpPr>
            <p:cNvPr id="2087" name="Google Shape;2087;p44"/>
            <p:cNvSpPr/>
            <p:nvPr/>
          </p:nvSpPr>
          <p:spPr>
            <a:xfrm>
              <a:off x="3338019" y="1538466"/>
              <a:ext cx="416490" cy="190793"/>
            </a:xfrm>
            <a:custGeom>
              <a:avLst/>
              <a:gdLst/>
              <a:ahLst/>
              <a:cxnLst/>
              <a:rect l="l" t="t" r="r" b="b"/>
              <a:pathLst>
                <a:path w="11646" h="5335" extrusionOk="0">
                  <a:moveTo>
                    <a:pt x="334" y="0"/>
                  </a:moveTo>
                  <a:cubicBezTo>
                    <a:pt x="144" y="0"/>
                    <a:pt x="1" y="167"/>
                    <a:pt x="1" y="358"/>
                  </a:cubicBezTo>
                  <a:lnTo>
                    <a:pt x="1" y="5335"/>
                  </a:lnTo>
                  <a:lnTo>
                    <a:pt x="11646" y="5335"/>
                  </a:lnTo>
                  <a:lnTo>
                    <a:pt x="11646" y="358"/>
                  </a:lnTo>
                  <a:cubicBezTo>
                    <a:pt x="11646" y="167"/>
                    <a:pt x="11479" y="0"/>
                    <a:pt x="11289" y="0"/>
                  </a:cubicBezTo>
                  <a:lnTo>
                    <a:pt x="9693" y="0"/>
                  </a:lnTo>
                  <a:lnTo>
                    <a:pt x="9693" y="905"/>
                  </a:lnTo>
                  <a:cubicBezTo>
                    <a:pt x="9693" y="1262"/>
                    <a:pt x="9503" y="1596"/>
                    <a:pt x="9193" y="1763"/>
                  </a:cubicBezTo>
                  <a:cubicBezTo>
                    <a:pt x="9288" y="2096"/>
                    <a:pt x="9193" y="2453"/>
                    <a:pt x="8931" y="2715"/>
                  </a:cubicBezTo>
                  <a:lnTo>
                    <a:pt x="8193" y="3477"/>
                  </a:lnTo>
                  <a:cubicBezTo>
                    <a:pt x="7997" y="3673"/>
                    <a:pt x="7736" y="3775"/>
                    <a:pt x="7477" y="3775"/>
                  </a:cubicBezTo>
                  <a:cubicBezTo>
                    <a:pt x="7389" y="3775"/>
                    <a:pt x="7301" y="3763"/>
                    <a:pt x="7216" y="3739"/>
                  </a:cubicBezTo>
                  <a:cubicBezTo>
                    <a:pt x="7050" y="4049"/>
                    <a:pt x="6716" y="4239"/>
                    <a:pt x="6359" y="4239"/>
                  </a:cubicBezTo>
                  <a:lnTo>
                    <a:pt x="5287" y="4239"/>
                  </a:lnTo>
                  <a:cubicBezTo>
                    <a:pt x="4906" y="4239"/>
                    <a:pt x="4597" y="4049"/>
                    <a:pt x="4430" y="3739"/>
                  </a:cubicBezTo>
                  <a:cubicBezTo>
                    <a:pt x="4344" y="3764"/>
                    <a:pt x="4255" y="3776"/>
                    <a:pt x="4165" y="3776"/>
                  </a:cubicBezTo>
                  <a:cubicBezTo>
                    <a:pt x="3909" y="3776"/>
                    <a:pt x="3654" y="3678"/>
                    <a:pt x="3478" y="3501"/>
                  </a:cubicBezTo>
                  <a:lnTo>
                    <a:pt x="2715" y="2739"/>
                  </a:lnTo>
                  <a:cubicBezTo>
                    <a:pt x="2454" y="2477"/>
                    <a:pt x="2358" y="2096"/>
                    <a:pt x="2454" y="1763"/>
                  </a:cubicBezTo>
                  <a:cubicBezTo>
                    <a:pt x="2144" y="1596"/>
                    <a:pt x="1953" y="1262"/>
                    <a:pt x="1953" y="905"/>
                  </a:cubicBez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44"/>
            <p:cNvSpPr/>
            <p:nvPr/>
          </p:nvSpPr>
          <p:spPr>
            <a:xfrm>
              <a:off x="3338019" y="1753084"/>
              <a:ext cx="416490" cy="101387"/>
            </a:xfrm>
            <a:custGeom>
              <a:avLst/>
              <a:gdLst/>
              <a:ahLst/>
              <a:cxnLst/>
              <a:rect l="l" t="t" r="r" b="b"/>
              <a:pathLst>
                <a:path w="11646" h="2835" extrusionOk="0">
                  <a:moveTo>
                    <a:pt x="1" y="1"/>
                  </a:moveTo>
                  <a:lnTo>
                    <a:pt x="1" y="1025"/>
                  </a:lnTo>
                  <a:cubicBezTo>
                    <a:pt x="1" y="1215"/>
                    <a:pt x="144" y="1382"/>
                    <a:pt x="334" y="1382"/>
                  </a:cubicBezTo>
                  <a:lnTo>
                    <a:pt x="4787" y="1382"/>
                  </a:lnTo>
                  <a:lnTo>
                    <a:pt x="4787" y="2144"/>
                  </a:lnTo>
                  <a:lnTo>
                    <a:pt x="3740" y="2144"/>
                  </a:lnTo>
                  <a:cubicBezTo>
                    <a:pt x="3549" y="2144"/>
                    <a:pt x="3382" y="2287"/>
                    <a:pt x="3382" y="2477"/>
                  </a:cubicBezTo>
                  <a:cubicBezTo>
                    <a:pt x="3382" y="2668"/>
                    <a:pt x="3549" y="2834"/>
                    <a:pt x="3740" y="2834"/>
                  </a:cubicBezTo>
                  <a:lnTo>
                    <a:pt x="7907" y="2834"/>
                  </a:lnTo>
                  <a:cubicBezTo>
                    <a:pt x="8098" y="2834"/>
                    <a:pt x="8240" y="2668"/>
                    <a:pt x="8240" y="2477"/>
                  </a:cubicBezTo>
                  <a:cubicBezTo>
                    <a:pt x="8240" y="2287"/>
                    <a:pt x="8098" y="2144"/>
                    <a:pt x="7907" y="2144"/>
                  </a:cubicBezTo>
                  <a:lnTo>
                    <a:pt x="6835" y="2144"/>
                  </a:lnTo>
                  <a:lnTo>
                    <a:pt x="6835" y="1382"/>
                  </a:lnTo>
                  <a:lnTo>
                    <a:pt x="11289" y="1382"/>
                  </a:lnTo>
                  <a:cubicBezTo>
                    <a:pt x="11479" y="1382"/>
                    <a:pt x="11646" y="1215"/>
                    <a:pt x="11646" y="1025"/>
                  </a:cubicBezTo>
                  <a:lnTo>
                    <a:pt x="116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44"/>
            <p:cNvSpPr/>
            <p:nvPr/>
          </p:nvSpPr>
          <p:spPr>
            <a:xfrm>
              <a:off x="3431720" y="1437970"/>
              <a:ext cx="228272" cy="227414"/>
            </a:xfrm>
            <a:custGeom>
              <a:avLst/>
              <a:gdLst/>
              <a:ahLst/>
              <a:cxnLst/>
              <a:rect l="l" t="t" r="r" b="b"/>
              <a:pathLst>
                <a:path w="6383" h="6359" extrusionOk="0">
                  <a:moveTo>
                    <a:pt x="3191" y="2001"/>
                  </a:moveTo>
                  <a:cubicBezTo>
                    <a:pt x="3834" y="2001"/>
                    <a:pt x="4358" y="2525"/>
                    <a:pt x="4358" y="3168"/>
                  </a:cubicBezTo>
                  <a:cubicBezTo>
                    <a:pt x="4358" y="3810"/>
                    <a:pt x="3834" y="4358"/>
                    <a:pt x="3191" y="4358"/>
                  </a:cubicBezTo>
                  <a:lnTo>
                    <a:pt x="3168" y="4358"/>
                  </a:lnTo>
                  <a:cubicBezTo>
                    <a:pt x="2525" y="4334"/>
                    <a:pt x="2024" y="3810"/>
                    <a:pt x="2024" y="3168"/>
                  </a:cubicBezTo>
                  <a:cubicBezTo>
                    <a:pt x="2024" y="2548"/>
                    <a:pt x="2525" y="2024"/>
                    <a:pt x="3168" y="2001"/>
                  </a:cubicBezTo>
                  <a:close/>
                  <a:moveTo>
                    <a:pt x="2667" y="0"/>
                  </a:moveTo>
                  <a:cubicBezTo>
                    <a:pt x="2501" y="0"/>
                    <a:pt x="2358" y="119"/>
                    <a:pt x="2334" y="262"/>
                  </a:cubicBezTo>
                  <a:lnTo>
                    <a:pt x="2263" y="953"/>
                  </a:lnTo>
                  <a:lnTo>
                    <a:pt x="1739" y="524"/>
                  </a:lnTo>
                  <a:cubicBezTo>
                    <a:pt x="1682" y="479"/>
                    <a:pt x="1610" y="455"/>
                    <a:pt x="1537" y="455"/>
                  </a:cubicBezTo>
                  <a:cubicBezTo>
                    <a:pt x="1456" y="455"/>
                    <a:pt x="1373" y="485"/>
                    <a:pt x="1310" y="548"/>
                  </a:cubicBezTo>
                  <a:lnTo>
                    <a:pt x="548" y="1310"/>
                  </a:lnTo>
                  <a:cubicBezTo>
                    <a:pt x="453" y="1429"/>
                    <a:pt x="429" y="1596"/>
                    <a:pt x="548" y="1739"/>
                  </a:cubicBezTo>
                  <a:lnTo>
                    <a:pt x="953" y="2263"/>
                  </a:lnTo>
                  <a:lnTo>
                    <a:pt x="286" y="2334"/>
                  </a:lnTo>
                  <a:cubicBezTo>
                    <a:pt x="119" y="2334"/>
                    <a:pt x="0" y="2477"/>
                    <a:pt x="0" y="2644"/>
                  </a:cubicBezTo>
                  <a:lnTo>
                    <a:pt x="0" y="3715"/>
                  </a:lnTo>
                  <a:cubicBezTo>
                    <a:pt x="0" y="3882"/>
                    <a:pt x="119" y="4025"/>
                    <a:pt x="286" y="4025"/>
                  </a:cubicBezTo>
                  <a:lnTo>
                    <a:pt x="977" y="4096"/>
                  </a:lnTo>
                  <a:lnTo>
                    <a:pt x="548" y="4644"/>
                  </a:lnTo>
                  <a:cubicBezTo>
                    <a:pt x="453" y="4763"/>
                    <a:pt x="453" y="4954"/>
                    <a:pt x="572" y="5049"/>
                  </a:cubicBezTo>
                  <a:lnTo>
                    <a:pt x="1334" y="5811"/>
                  </a:lnTo>
                  <a:cubicBezTo>
                    <a:pt x="1397" y="5874"/>
                    <a:pt x="1473" y="5903"/>
                    <a:pt x="1552" y="5903"/>
                  </a:cubicBezTo>
                  <a:cubicBezTo>
                    <a:pt x="1622" y="5903"/>
                    <a:pt x="1695" y="5880"/>
                    <a:pt x="1763" y="5835"/>
                  </a:cubicBezTo>
                  <a:lnTo>
                    <a:pt x="2263" y="5430"/>
                  </a:lnTo>
                  <a:lnTo>
                    <a:pt x="2334" y="6073"/>
                  </a:lnTo>
                  <a:cubicBezTo>
                    <a:pt x="2358" y="6240"/>
                    <a:pt x="2501" y="6359"/>
                    <a:pt x="2667" y="6359"/>
                  </a:cubicBezTo>
                  <a:lnTo>
                    <a:pt x="3739" y="6359"/>
                  </a:lnTo>
                  <a:cubicBezTo>
                    <a:pt x="3906" y="6359"/>
                    <a:pt x="4025" y="6240"/>
                    <a:pt x="4049" y="6073"/>
                  </a:cubicBezTo>
                  <a:lnTo>
                    <a:pt x="4120" y="5406"/>
                  </a:lnTo>
                  <a:lnTo>
                    <a:pt x="4644" y="5835"/>
                  </a:lnTo>
                  <a:cubicBezTo>
                    <a:pt x="4712" y="5880"/>
                    <a:pt x="4784" y="5903"/>
                    <a:pt x="4855" y="5903"/>
                  </a:cubicBezTo>
                  <a:cubicBezTo>
                    <a:pt x="4934" y="5903"/>
                    <a:pt x="5010" y="5874"/>
                    <a:pt x="5073" y="5811"/>
                  </a:cubicBezTo>
                  <a:lnTo>
                    <a:pt x="5835" y="5049"/>
                  </a:lnTo>
                  <a:cubicBezTo>
                    <a:pt x="5954" y="4930"/>
                    <a:pt x="5954" y="4739"/>
                    <a:pt x="5859" y="4620"/>
                  </a:cubicBezTo>
                  <a:lnTo>
                    <a:pt x="5430" y="4096"/>
                  </a:lnTo>
                  <a:lnTo>
                    <a:pt x="6097" y="4025"/>
                  </a:lnTo>
                  <a:cubicBezTo>
                    <a:pt x="6263" y="4001"/>
                    <a:pt x="6383" y="3882"/>
                    <a:pt x="6383" y="3715"/>
                  </a:cubicBezTo>
                  <a:lnTo>
                    <a:pt x="6383" y="2644"/>
                  </a:lnTo>
                  <a:cubicBezTo>
                    <a:pt x="6383" y="2477"/>
                    <a:pt x="6263" y="2334"/>
                    <a:pt x="6097" y="2334"/>
                  </a:cubicBezTo>
                  <a:lnTo>
                    <a:pt x="5430" y="2239"/>
                  </a:lnTo>
                  <a:lnTo>
                    <a:pt x="5859" y="1715"/>
                  </a:lnTo>
                  <a:cubicBezTo>
                    <a:pt x="5954" y="1596"/>
                    <a:pt x="5954" y="1405"/>
                    <a:pt x="5835" y="1286"/>
                  </a:cubicBezTo>
                  <a:lnTo>
                    <a:pt x="5073" y="548"/>
                  </a:lnTo>
                  <a:cubicBezTo>
                    <a:pt x="5007" y="482"/>
                    <a:pt x="4920" y="446"/>
                    <a:pt x="4835" y="446"/>
                  </a:cubicBezTo>
                  <a:cubicBezTo>
                    <a:pt x="4766" y="446"/>
                    <a:pt x="4698" y="470"/>
                    <a:pt x="4644" y="524"/>
                  </a:cubicBezTo>
                  <a:lnTo>
                    <a:pt x="4120" y="929"/>
                  </a:lnTo>
                  <a:lnTo>
                    <a:pt x="4049" y="262"/>
                  </a:lnTo>
                  <a:cubicBezTo>
                    <a:pt x="4025" y="119"/>
                    <a:pt x="3906" y="0"/>
                    <a:pt x="37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0" name="Google Shape;2090;p44"/>
          <p:cNvSpPr/>
          <p:nvPr/>
        </p:nvSpPr>
        <p:spPr>
          <a:xfrm>
            <a:off x="3283613" y="1343105"/>
            <a:ext cx="655500" cy="6555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1" name="Google Shape;2091;p44"/>
          <p:cNvGrpSpPr/>
          <p:nvPr/>
        </p:nvGrpSpPr>
        <p:grpSpPr>
          <a:xfrm>
            <a:off x="3442196" y="1501700"/>
            <a:ext cx="338334" cy="338311"/>
            <a:chOff x="4003189" y="2735942"/>
            <a:chExt cx="418213" cy="416639"/>
          </a:xfrm>
        </p:grpSpPr>
        <p:sp>
          <p:nvSpPr>
            <p:cNvPr id="2092" name="Google Shape;2092;p44"/>
            <p:cNvSpPr/>
            <p:nvPr/>
          </p:nvSpPr>
          <p:spPr>
            <a:xfrm>
              <a:off x="4003189" y="2735942"/>
              <a:ext cx="232564" cy="231669"/>
            </a:xfrm>
            <a:custGeom>
              <a:avLst/>
              <a:gdLst/>
              <a:ahLst/>
              <a:cxnLst/>
              <a:rect l="l" t="t" r="r" b="b"/>
              <a:pathLst>
                <a:path w="6503" h="6478" extrusionOk="0">
                  <a:moveTo>
                    <a:pt x="3263" y="2215"/>
                  </a:moveTo>
                  <a:cubicBezTo>
                    <a:pt x="3835" y="2215"/>
                    <a:pt x="4287" y="2691"/>
                    <a:pt x="4287" y="3239"/>
                  </a:cubicBezTo>
                  <a:cubicBezTo>
                    <a:pt x="4287" y="3811"/>
                    <a:pt x="3835" y="4287"/>
                    <a:pt x="3263" y="4287"/>
                  </a:cubicBezTo>
                  <a:cubicBezTo>
                    <a:pt x="2692" y="4287"/>
                    <a:pt x="2216" y="3811"/>
                    <a:pt x="2216" y="3239"/>
                  </a:cubicBezTo>
                  <a:cubicBezTo>
                    <a:pt x="2216" y="2691"/>
                    <a:pt x="2692" y="2215"/>
                    <a:pt x="3263" y="2215"/>
                  </a:cubicBezTo>
                  <a:close/>
                  <a:moveTo>
                    <a:pt x="2716" y="0"/>
                  </a:moveTo>
                  <a:cubicBezTo>
                    <a:pt x="2525" y="0"/>
                    <a:pt x="2382" y="143"/>
                    <a:pt x="2358" y="310"/>
                  </a:cubicBezTo>
                  <a:lnTo>
                    <a:pt x="2287" y="953"/>
                  </a:lnTo>
                  <a:lnTo>
                    <a:pt x="1787" y="548"/>
                  </a:lnTo>
                  <a:cubicBezTo>
                    <a:pt x="1719" y="503"/>
                    <a:pt x="1641" y="479"/>
                    <a:pt x="1565" y="479"/>
                  </a:cubicBezTo>
                  <a:cubicBezTo>
                    <a:pt x="1480" y="479"/>
                    <a:pt x="1397" y="509"/>
                    <a:pt x="1334" y="572"/>
                  </a:cubicBezTo>
                  <a:lnTo>
                    <a:pt x="572" y="1358"/>
                  </a:lnTo>
                  <a:cubicBezTo>
                    <a:pt x="453" y="1477"/>
                    <a:pt x="429" y="1667"/>
                    <a:pt x="548" y="1810"/>
                  </a:cubicBezTo>
                  <a:lnTo>
                    <a:pt x="930" y="2310"/>
                  </a:lnTo>
                  <a:lnTo>
                    <a:pt x="310" y="2358"/>
                  </a:lnTo>
                  <a:cubicBezTo>
                    <a:pt x="144" y="2382"/>
                    <a:pt x="1" y="2525"/>
                    <a:pt x="1" y="2715"/>
                  </a:cubicBezTo>
                  <a:lnTo>
                    <a:pt x="1" y="3787"/>
                  </a:lnTo>
                  <a:cubicBezTo>
                    <a:pt x="1" y="3977"/>
                    <a:pt x="144" y="4120"/>
                    <a:pt x="310" y="4120"/>
                  </a:cubicBezTo>
                  <a:lnTo>
                    <a:pt x="953" y="4192"/>
                  </a:lnTo>
                  <a:lnTo>
                    <a:pt x="548" y="4716"/>
                  </a:lnTo>
                  <a:cubicBezTo>
                    <a:pt x="429" y="4835"/>
                    <a:pt x="453" y="5049"/>
                    <a:pt x="572" y="5168"/>
                  </a:cubicBezTo>
                  <a:lnTo>
                    <a:pt x="1334" y="5930"/>
                  </a:lnTo>
                  <a:cubicBezTo>
                    <a:pt x="1413" y="5995"/>
                    <a:pt x="1506" y="6032"/>
                    <a:pt x="1597" y="6032"/>
                  </a:cubicBezTo>
                  <a:cubicBezTo>
                    <a:pt x="1672" y="6032"/>
                    <a:pt x="1746" y="6008"/>
                    <a:pt x="1811" y="5954"/>
                  </a:cubicBezTo>
                  <a:lnTo>
                    <a:pt x="2287" y="5549"/>
                  </a:lnTo>
                  <a:lnTo>
                    <a:pt x="2358" y="6192"/>
                  </a:lnTo>
                  <a:cubicBezTo>
                    <a:pt x="2382" y="6359"/>
                    <a:pt x="2525" y="6478"/>
                    <a:pt x="2716" y="6478"/>
                  </a:cubicBezTo>
                  <a:lnTo>
                    <a:pt x="3787" y="6478"/>
                  </a:lnTo>
                  <a:cubicBezTo>
                    <a:pt x="3978" y="6478"/>
                    <a:pt x="4121" y="6359"/>
                    <a:pt x="4144" y="6192"/>
                  </a:cubicBezTo>
                  <a:lnTo>
                    <a:pt x="4216" y="5549"/>
                  </a:lnTo>
                  <a:lnTo>
                    <a:pt x="4716" y="5954"/>
                  </a:lnTo>
                  <a:cubicBezTo>
                    <a:pt x="4783" y="5999"/>
                    <a:pt x="4862" y="6023"/>
                    <a:pt x="4938" y="6023"/>
                  </a:cubicBezTo>
                  <a:cubicBezTo>
                    <a:pt x="5023" y="6023"/>
                    <a:pt x="5106" y="5993"/>
                    <a:pt x="5169" y="5930"/>
                  </a:cubicBezTo>
                  <a:lnTo>
                    <a:pt x="5931" y="5144"/>
                  </a:lnTo>
                  <a:cubicBezTo>
                    <a:pt x="6073" y="5025"/>
                    <a:pt x="6073" y="4835"/>
                    <a:pt x="5954" y="4692"/>
                  </a:cubicBezTo>
                  <a:lnTo>
                    <a:pt x="5573" y="4192"/>
                  </a:lnTo>
                  <a:lnTo>
                    <a:pt x="6193" y="4120"/>
                  </a:lnTo>
                  <a:cubicBezTo>
                    <a:pt x="6383" y="4120"/>
                    <a:pt x="6502" y="3977"/>
                    <a:pt x="6502" y="3787"/>
                  </a:cubicBezTo>
                  <a:lnTo>
                    <a:pt x="6502" y="2715"/>
                  </a:lnTo>
                  <a:cubicBezTo>
                    <a:pt x="6502" y="2525"/>
                    <a:pt x="6383" y="2382"/>
                    <a:pt x="6193" y="2382"/>
                  </a:cubicBezTo>
                  <a:lnTo>
                    <a:pt x="5550" y="2310"/>
                  </a:lnTo>
                  <a:lnTo>
                    <a:pt x="5954" y="1786"/>
                  </a:lnTo>
                  <a:cubicBezTo>
                    <a:pt x="6073" y="1667"/>
                    <a:pt x="6050" y="1453"/>
                    <a:pt x="5931" y="1334"/>
                  </a:cubicBezTo>
                  <a:lnTo>
                    <a:pt x="5169" y="572"/>
                  </a:lnTo>
                  <a:cubicBezTo>
                    <a:pt x="5090" y="506"/>
                    <a:pt x="4997" y="470"/>
                    <a:pt x="4910" y="470"/>
                  </a:cubicBezTo>
                  <a:cubicBezTo>
                    <a:pt x="4838" y="470"/>
                    <a:pt x="4770" y="494"/>
                    <a:pt x="4716" y="548"/>
                  </a:cubicBezTo>
                  <a:lnTo>
                    <a:pt x="4216" y="953"/>
                  </a:lnTo>
                  <a:lnTo>
                    <a:pt x="4144" y="310"/>
                  </a:lnTo>
                  <a:cubicBezTo>
                    <a:pt x="4121" y="143"/>
                    <a:pt x="3978" y="0"/>
                    <a:pt x="37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44"/>
            <p:cNvSpPr/>
            <p:nvPr/>
          </p:nvSpPr>
          <p:spPr>
            <a:xfrm>
              <a:off x="4188874" y="2924023"/>
              <a:ext cx="232528" cy="228558"/>
            </a:xfrm>
            <a:custGeom>
              <a:avLst/>
              <a:gdLst/>
              <a:ahLst/>
              <a:cxnLst/>
              <a:rect l="l" t="t" r="r" b="b"/>
              <a:pathLst>
                <a:path w="6502" h="6391" extrusionOk="0">
                  <a:moveTo>
                    <a:pt x="3263" y="2178"/>
                  </a:moveTo>
                  <a:cubicBezTo>
                    <a:pt x="3659" y="2178"/>
                    <a:pt x="4032" y="2423"/>
                    <a:pt x="4192" y="2814"/>
                  </a:cubicBezTo>
                  <a:cubicBezTo>
                    <a:pt x="4406" y="3338"/>
                    <a:pt x="4168" y="3934"/>
                    <a:pt x="3644" y="4148"/>
                  </a:cubicBezTo>
                  <a:cubicBezTo>
                    <a:pt x="3514" y="4201"/>
                    <a:pt x="3379" y="4226"/>
                    <a:pt x="3247" y="4226"/>
                  </a:cubicBezTo>
                  <a:cubicBezTo>
                    <a:pt x="2846" y="4226"/>
                    <a:pt x="2466" y="3994"/>
                    <a:pt x="2287" y="3600"/>
                  </a:cubicBezTo>
                  <a:cubicBezTo>
                    <a:pt x="2072" y="3076"/>
                    <a:pt x="2334" y="2481"/>
                    <a:pt x="2858" y="2267"/>
                  </a:cubicBezTo>
                  <a:cubicBezTo>
                    <a:pt x="2991" y="2206"/>
                    <a:pt x="3128" y="2178"/>
                    <a:pt x="3263" y="2178"/>
                  </a:cubicBezTo>
                  <a:close/>
                  <a:moveTo>
                    <a:pt x="2633" y="0"/>
                  </a:moveTo>
                  <a:cubicBezTo>
                    <a:pt x="2590" y="0"/>
                    <a:pt x="2546" y="9"/>
                    <a:pt x="2501" y="28"/>
                  </a:cubicBezTo>
                  <a:lnTo>
                    <a:pt x="1501" y="433"/>
                  </a:lnTo>
                  <a:cubicBezTo>
                    <a:pt x="1334" y="504"/>
                    <a:pt x="1262" y="695"/>
                    <a:pt x="1310" y="862"/>
                  </a:cubicBezTo>
                  <a:lnTo>
                    <a:pt x="1477" y="1457"/>
                  </a:lnTo>
                  <a:lnTo>
                    <a:pt x="1477" y="1457"/>
                  </a:lnTo>
                  <a:lnTo>
                    <a:pt x="881" y="1290"/>
                  </a:lnTo>
                  <a:cubicBezTo>
                    <a:pt x="852" y="1282"/>
                    <a:pt x="822" y="1278"/>
                    <a:pt x="791" y="1278"/>
                  </a:cubicBezTo>
                  <a:cubicBezTo>
                    <a:pt x="651" y="1278"/>
                    <a:pt x="512" y="1363"/>
                    <a:pt x="453" y="1481"/>
                  </a:cubicBezTo>
                  <a:lnTo>
                    <a:pt x="48" y="2481"/>
                  </a:lnTo>
                  <a:cubicBezTo>
                    <a:pt x="0" y="2648"/>
                    <a:pt x="48" y="2838"/>
                    <a:pt x="215" y="2910"/>
                  </a:cubicBezTo>
                  <a:lnTo>
                    <a:pt x="762" y="3219"/>
                  </a:lnTo>
                  <a:lnTo>
                    <a:pt x="215" y="3505"/>
                  </a:lnTo>
                  <a:cubicBezTo>
                    <a:pt x="48" y="3600"/>
                    <a:pt x="0" y="3791"/>
                    <a:pt x="72" y="3934"/>
                  </a:cubicBezTo>
                  <a:lnTo>
                    <a:pt x="477" y="4934"/>
                  </a:lnTo>
                  <a:cubicBezTo>
                    <a:pt x="533" y="5066"/>
                    <a:pt x="651" y="5139"/>
                    <a:pt x="780" y="5139"/>
                  </a:cubicBezTo>
                  <a:cubicBezTo>
                    <a:pt x="813" y="5139"/>
                    <a:pt x="847" y="5134"/>
                    <a:pt x="881" y="5124"/>
                  </a:cubicBezTo>
                  <a:lnTo>
                    <a:pt x="1501" y="4958"/>
                  </a:lnTo>
                  <a:lnTo>
                    <a:pt x="1334" y="5553"/>
                  </a:lnTo>
                  <a:cubicBezTo>
                    <a:pt x="1286" y="5720"/>
                    <a:pt x="1358" y="5910"/>
                    <a:pt x="1524" y="5958"/>
                  </a:cubicBezTo>
                  <a:lnTo>
                    <a:pt x="2525" y="6363"/>
                  </a:lnTo>
                  <a:cubicBezTo>
                    <a:pt x="2569" y="6382"/>
                    <a:pt x="2614" y="6391"/>
                    <a:pt x="2657" y="6391"/>
                  </a:cubicBezTo>
                  <a:cubicBezTo>
                    <a:pt x="2776" y="6391"/>
                    <a:pt x="2884" y="6324"/>
                    <a:pt x="2953" y="6220"/>
                  </a:cubicBezTo>
                  <a:lnTo>
                    <a:pt x="3263" y="5672"/>
                  </a:lnTo>
                  <a:lnTo>
                    <a:pt x="3549" y="6220"/>
                  </a:lnTo>
                  <a:cubicBezTo>
                    <a:pt x="3618" y="6324"/>
                    <a:pt x="3739" y="6391"/>
                    <a:pt x="3855" y="6391"/>
                  </a:cubicBezTo>
                  <a:cubicBezTo>
                    <a:pt x="3897" y="6391"/>
                    <a:pt x="3939" y="6382"/>
                    <a:pt x="3977" y="6363"/>
                  </a:cubicBezTo>
                  <a:lnTo>
                    <a:pt x="4978" y="5958"/>
                  </a:lnTo>
                  <a:cubicBezTo>
                    <a:pt x="5144" y="5886"/>
                    <a:pt x="5216" y="5720"/>
                    <a:pt x="5168" y="5553"/>
                  </a:cubicBezTo>
                  <a:lnTo>
                    <a:pt x="5001" y="4934"/>
                  </a:lnTo>
                  <a:lnTo>
                    <a:pt x="5621" y="5101"/>
                  </a:lnTo>
                  <a:cubicBezTo>
                    <a:pt x="5655" y="5110"/>
                    <a:pt x="5689" y="5115"/>
                    <a:pt x="5722" y="5115"/>
                  </a:cubicBezTo>
                  <a:cubicBezTo>
                    <a:pt x="5851" y="5115"/>
                    <a:pt x="5969" y="5043"/>
                    <a:pt x="6025" y="4910"/>
                  </a:cubicBezTo>
                  <a:lnTo>
                    <a:pt x="6430" y="3910"/>
                  </a:lnTo>
                  <a:cubicBezTo>
                    <a:pt x="6502" y="3767"/>
                    <a:pt x="6430" y="3576"/>
                    <a:pt x="6287" y="3481"/>
                  </a:cubicBezTo>
                  <a:lnTo>
                    <a:pt x="5716" y="3195"/>
                  </a:lnTo>
                  <a:lnTo>
                    <a:pt x="6264" y="2886"/>
                  </a:lnTo>
                  <a:cubicBezTo>
                    <a:pt x="6430" y="2814"/>
                    <a:pt x="6502" y="2624"/>
                    <a:pt x="6430" y="2457"/>
                  </a:cubicBezTo>
                  <a:lnTo>
                    <a:pt x="6002" y="1481"/>
                  </a:lnTo>
                  <a:cubicBezTo>
                    <a:pt x="5962" y="1343"/>
                    <a:pt x="5825" y="1254"/>
                    <a:pt x="5685" y="1254"/>
                  </a:cubicBezTo>
                  <a:cubicBezTo>
                    <a:pt x="5656" y="1254"/>
                    <a:pt x="5626" y="1258"/>
                    <a:pt x="5597" y="1266"/>
                  </a:cubicBezTo>
                  <a:lnTo>
                    <a:pt x="4978" y="1457"/>
                  </a:lnTo>
                  <a:lnTo>
                    <a:pt x="5168" y="838"/>
                  </a:lnTo>
                  <a:cubicBezTo>
                    <a:pt x="5216" y="671"/>
                    <a:pt x="5120" y="504"/>
                    <a:pt x="4954" y="433"/>
                  </a:cubicBezTo>
                  <a:lnTo>
                    <a:pt x="3954" y="28"/>
                  </a:lnTo>
                  <a:cubicBezTo>
                    <a:pt x="3915" y="9"/>
                    <a:pt x="3874" y="0"/>
                    <a:pt x="3831" y="0"/>
                  </a:cubicBezTo>
                  <a:cubicBezTo>
                    <a:pt x="3715" y="0"/>
                    <a:pt x="3595" y="66"/>
                    <a:pt x="3525" y="171"/>
                  </a:cubicBezTo>
                  <a:lnTo>
                    <a:pt x="3239" y="719"/>
                  </a:lnTo>
                  <a:lnTo>
                    <a:pt x="2929" y="171"/>
                  </a:lnTo>
                  <a:cubicBezTo>
                    <a:pt x="2860" y="66"/>
                    <a:pt x="2752" y="0"/>
                    <a:pt x="26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44"/>
            <p:cNvSpPr/>
            <p:nvPr/>
          </p:nvSpPr>
          <p:spPr>
            <a:xfrm>
              <a:off x="4258721" y="2773064"/>
              <a:ext cx="105642" cy="119626"/>
            </a:xfrm>
            <a:custGeom>
              <a:avLst/>
              <a:gdLst/>
              <a:ahLst/>
              <a:cxnLst/>
              <a:rect l="l" t="t" r="r" b="b"/>
              <a:pathLst>
                <a:path w="2954" h="3345" extrusionOk="0">
                  <a:moveTo>
                    <a:pt x="900" y="1"/>
                  </a:moveTo>
                  <a:cubicBezTo>
                    <a:pt x="796" y="1"/>
                    <a:pt x="691" y="43"/>
                    <a:pt x="619" y="129"/>
                  </a:cubicBezTo>
                  <a:lnTo>
                    <a:pt x="119" y="820"/>
                  </a:lnTo>
                  <a:cubicBezTo>
                    <a:pt x="0" y="963"/>
                    <a:pt x="24" y="1153"/>
                    <a:pt x="143" y="1272"/>
                  </a:cubicBezTo>
                  <a:lnTo>
                    <a:pt x="715" y="1820"/>
                  </a:lnTo>
                  <a:cubicBezTo>
                    <a:pt x="774" y="1891"/>
                    <a:pt x="857" y="1927"/>
                    <a:pt x="944" y="1927"/>
                  </a:cubicBezTo>
                  <a:cubicBezTo>
                    <a:pt x="1030" y="1927"/>
                    <a:pt x="1119" y="1891"/>
                    <a:pt x="1191" y="1820"/>
                  </a:cubicBezTo>
                  <a:cubicBezTo>
                    <a:pt x="1310" y="1701"/>
                    <a:pt x="1310" y="1487"/>
                    <a:pt x="1191" y="1344"/>
                  </a:cubicBezTo>
                  <a:lnTo>
                    <a:pt x="1119" y="1272"/>
                  </a:lnTo>
                  <a:lnTo>
                    <a:pt x="1119" y="1272"/>
                  </a:lnTo>
                  <a:cubicBezTo>
                    <a:pt x="1358" y="1320"/>
                    <a:pt x="1596" y="1439"/>
                    <a:pt x="1786" y="1606"/>
                  </a:cubicBezTo>
                  <a:cubicBezTo>
                    <a:pt x="2120" y="1939"/>
                    <a:pt x="2215" y="2439"/>
                    <a:pt x="2048" y="2892"/>
                  </a:cubicBezTo>
                  <a:cubicBezTo>
                    <a:pt x="1977" y="3058"/>
                    <a:pt x="2072" y="3249"/>
                    <a:pt x="2239" y="3320"/>
                  </a:cubicBezTo>
                  <a:cubicBezTo>
                    <a:pt x="2282" y="3337"/>
                    <a:pt x="2326" y="3344"/>
                    <a:pt x="2368" y="3344"/>
                  </a:cubicBezTo>
                  <a:cubicBezTo>
                    <a:pt x="2510" y="3344"/>
                    <a:pt x="2636" y="3258"/>
                    <a:pt x="2691" y="3130"/>
                  </a:cubicBezTo>
                  <a:cubicBezTo>
                    <a:pt x="2953" y="2439"/>
                    <a:pt x="2786" y="1653"/>
                    <a:pt x="2262" y="1129"/>
                  </a:cubicBezTo>
                  <a:cubicBezTo>
                    <a:pt x="1953" y="820"/>
                    <a:pt x="1548" y="629"/>
                    <a:pt x="1143" y="605"/>
                  </a:cubicBezTo>
                  <a:lnTo>
                    <a:pt x="1167" y="534"/>
                  </a:lnTo>
                  <a:cubicBezTo>
                    <a:pt x="1286" y="391"/>
                    <a:pt x="1262" y="177"/>
                    <a:pt x="1096" y="58"/>
                  </a:cubicBezTo>
                  <a:cubicBezTo>
                    <a:pt x="1038" y="20"/>
                    <a:pt x="970" y="1"/>
                    <a:pt x="9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44"/>
            <p:cNvSpPr/>
            <p:nvPr/>
          </p:nvSpPr>
          <p:spPr>
            <a:xfrm>
              <a:off x="4061949" y="2989757"/>
              <a:ext cx="105642" cy="119947"/>
            </a:xfrm>
            <a:custGeom>
              <a:avLst/>
              <a:gdLst/>
              <a:ahLst/>
              <a:cxnLst/>
              <a:rect l="l" t="t" r="r" b="b"/>
              <a:pathLst>
                <a:path w="2954" h="3354" extrusionOk="0">
                  <a:moveTo>
                    <a:pt x="588" y="0"/>
                  </a:moveTo>
                  <a:cubicBezTo>
                    <a:pt x="445" y="0"/>
                    <a:pt x="318" y="90"/>
                    <a:pt x="263" y="238"/>
                  </a:cubicBezTo>
                  <a:cubicBezTo>
                    <a:pt x="1" y="905"/>
                    <a:pt x="168" y="1691"/>
                    <a:pt x="692" y="2215"/>
                  </a:cubicBezTo>
                  <a:cubicBezTo>
                    <a:pt x="1001" y="2524"/>
                    <a:pt x="1406" y="2715"/>
                    <a:pt x="1835" y="2762"/>
                  </a:cubicBezTo>
                  <a:lnTo>
                    <a:pt x="1787" y="2810"/>
                  </a:lnTo>
                  <a:cubicBezTo>
                    <a:pt x="1668" y="2953"/>
                    <a:pt x="1692" y="3167"/>
                    <a:pt x="1858" y="3286"/>
                  </a:cubicBezTo>
                  <a:cubicBezTo>
                    <a:pt x="1914" y="3333"/>
                    <a:pt x="1981" y="3354"/>
                    <a:pt x="2048" y="3354"/>
                  </a:cubicBezTo>
                  <a:cubicBezTo>
                    <a:pt x="2154" y="3354"/>
                    <a:pt x="2262" y="3302"/>
                    <a:pt x="2335" y="3215"/>
                  </a:cubicBezTo>
                  <a:lnTo>
                    <a:pt x="2835" y="2524"/>
                  </a:lnTo>
                  <a:cubicBezTo>
                    <a:pt x="2954" y="2381"/>
                    <a:pt x="2930" y="2215"/>
                    <a:pt x="2811" y="2096"/>
                  </a:cubicBezTo>
                  <a:lnTo>
                    <a:pt x="2263" y="1524"/>
                  </a:lnTo>
                  <a:cubicBezTo>
                    <a:pt x="2192" y="1465"/>
                    <a:pt x="2103" y="1435"/>
                    <a:pt x="2013" y="1435"/>
                  </a:cubicBezTo>
                  <a:cubicBezTo>
                    <a:pt x="1924" y="1435"/>
                    <a:pt x="1835" y="1465"/>
                    <a:pt x="1763" y="1524"/>
                  </a:cubicBezTo>
                  <a:cubicBezTo>
                    <a:pt x="1644" y="1667"/>
                    <a:pt x="1644" y="1881"/>
                    <a:pt x="1763" y="2000"/>
                  </a:cubicBezTo>
                  <a:lnTo>
                    <a:pt x="1835" y="2072"/>
                  </a:lnTo>
                  <a:cubicBezTo>
                    <a:pt x="1597" y="2024"/>
                    <a:pt x="1358" y="1929"/>
                    <a:pt x="1168" y="1738"/>
                  </a:cubicBezTo>
                  <a:cubicBezTo>
                    <a:pt x="834" y="1405"/>
                    <a:pt x="739" y="905"/>
                    <a:pt x="906" y="476"/>
                  </a:cubicBezTo>
                  <a:cubicBezTo>
                    <a:pt x="977" y="286"/>
                    <a:pt x="882" y="95"/>
                    <a:pt x="715" y="24"/>
                  </a:cubicBezTo>
                  <a:cubicBezTo>
                    <a:pt x="672" y="8"/>
                    <a:pt x="630" y="0"/>
                    <a:pt x="5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096" name="Google Shape;2096;p44"/>
          <p:cNvCxnSpPr>
            <a:stCxn id="2018" idx="6"/>
            <a:endCxn id="2033" idx="2"/>
          </p:cNvCxnSpPr>
          <p:nvPr/>
        </p:nvCxnSpPr>
        <p:spPr>
          <a:xfrm>
            <a:off x="1818899" y="2316762"/>
            <a:ext cx="16266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7" name="Google Shape;2097;p44"/>
          <p:cNvCxnSpPr>
            <a:endCxn id="2036" idx="2"/>
          </p:cNvCxnSpPr>
          <p:nvPr/>
        </p:nvCxnSpPr>
        <p:spPr>
          <a:xfrm>
            <a:off x="3777228" y="2316762"/>
            <a:ext cx="16266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8" name="Google Shape;2098;p44"/>
          <p:cNvCxnSpPr>
            <a:stCxn id="2036" idx="6"/>
            <a:endCxn id="2039" idx="2"/>
          </p:cNvCxnSpPr>
          <p:nvPr/>
        </p:nvCxnSpPr>
        <p:spPr>
          <a:xfrm>
            <a:off x="5735328" y="2316762"/>
            <a:ext cx="16266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3" name="Google Shape;2103;p45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CENTER </a:t>
            </a:r>
            <a:r>
              <a:rPr lang="en"/>
              <a:t>BUSINESS PLAN</a:t>
            </a:r>
            <a:endParaRPr/>
          </a:p>
        </p:txBody>
      </p:sp>
      <p:grpSp>
        <p:nvGrpSpPr>
          <p:cNvPr id="2104" name="Google Shape;2104;p45"/>
          <p:cNvGrpSpPr/>
          <p:nvPr/>
        </p:nvGrpSpPr>
        <p:grpSpPr>
          <a:xfrm>
            <a:off x="3669149" y="3094006"/>
            <a:ext cx="1805701" cy="963570"/>
            <a:chOff x="3669149" y="3170206"/>
            <a:chExt cx="1805701" cy="963570"/>
          </a:xfrm>
        </p:grpSpPr>
        <p:sp>
          <p:nvSpPr>
            <p:cNvPr id="2105" name="Google Shape;2105;p45"/>
            <p:cNvSpPr/>
            <p:nvPr/>
          </p:nvSpPr>
          <p:spPr>
            <a:xfrm>
              <a:off x="3669149" y="3170206"/>
              <a:ext cx="1805700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Jupiter</a:t>
              </a:r>
              <a:endParaRPr sz="18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2106" name="Google Shape;2106;p45"/>
            <p:cNvSpPr txBox="1"/>
            <p:nvPr/>
          </p:nvSpPr>
          <p:spPr>
            <a:xfrm>
              <a:off x="3669151" y="3544276"/>
              <a:ext cx="1805700" cy="58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00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PT Sans"/>
                  <a:ea typeface="PT Sans"/>
                  <a:cs typeface="PT Sans"/>
                  <a:sym typeface="PT Sans"/>
                </a:rPr>
                <a:t>Jupiter is the biggest planet of them all</a:t>
              </a:r>
              <a:endPara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cxnSp>
        <p:nvCxnSpPr>
          <p:cNvPr id="2107" name="Google Shape;2107;p45"/>
          <p:cNvCxnSpPr>
            <a:stCxn id="2105" idx="1"/>
            <a:endCxn id="2108" idx="3"/>
          </p:cNvCxnSpPr>
          <p:nvPr/>
        </p:nvCxnSpPr>
        <p:spPr>
          <a:xfrm rot="10800000">
            <a:off x="3059549" y="2429656"/>
            <a:ext cx="609600" cy="8643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09" name="Google Shape;2109;p45"/>
          <p:cNvCxnSpPr>
            <a:stCxn id="2105" idx="3"/>
            <a:endCxn id="2110" idx="1"/>
          </p:cNvCxnSpPr>
          <p:nvPr/>
        </p:nvCxnSpPr>
        <p:spPr>
          <a:xfrm rot="10800000" flipH="1">
            <a:off x="5474849" y="2550556"/>
            <a:ext cx="609600" cy="7434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11" name="Google Shape;2111;p45"/>
          <p:cNvGrpSpPr/>
          <p:nvPr/>
        </p:nvGrpSpPr>
        <p:grpSpPr>
          <a:xfrm>
            <a:off x="1897044" y="1479978"/>
            <a:ext cx="519308" cy="521194"/>
            <a:chOff x="5449368" y="1437970"/>
            <a:chExt cx="398609" cy="415858"/>
          </a:xfrm>
        </p:grpSpPr>
        <p:sp>
          <p:nvSpPr>
            <p:cNvPr id="2112" name="Google Shape;2112;p45"/>
            <p:cNvSpPr/>
            <p:nvPr/>
          </p:nvSpPr>
          <p:spPr>
            <a:xfrm>
              <a:off x="5449368" y="1437970"/>
              <a:ext cx="229130" cy="40054"/>
            </a:xfrm>
            <a:custGeom>
              <a:avLst/>
              <a:gdLst/>
              <a:ahLst/>
              <a:cxnLst/>
              <a:rect l="l" t="t" r="r" b="b"/>
              <a:pathLst>
                <a:path w="6407" h="1120" extrusionOk="0">
                  <a:moveTo>
                    <a:pt x="334" y="0"/>
                  </a:moveTo>
                  <a:cubicBezTo>
                    <a:pt x="144" y="0"/>
                    <a:pt x="1" y="143"/>
                    <a:pt x="1" y="334"/>
                  </a:cubicBezTo>
                  <a:lnTo>
                    <a:pt x="1" y="1119"/>
                  </a:lnTo>
                  <a:lnTo>
                    <a:pt x="6407" y="1119"/>
                  </a:lnTo>
                  <a:lnTo>
                    <a:pt x="5788" y="143"/>
                  </a:lnTo>
                  <a:cubicBezTo>
                    <a:pt x="5740" y="72"/>
                    <a:pt x="5645" y="24"/>
                    <a:pt x="55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45"/>
            <p:cNvSpPr/>
            <p:nvPr/>
          </p:nvSpPr>
          <p:spPr>
            <a:xfrm>
              <a:off x="5449368" y="1502702"/>
              <a:ext cx="398609" cy="269149"/>
            </a:xfrm>
            <a:custGeom>
              <a:avLst/>
              <a:gdLst/>
              <a:ahLst/>
              <a:cxnLst/>
              <a:rect l="l" t="t" r="r" b="b"/>
              <a:pathLst>
                <a:path w="11146" h="7526" extrusionOk="0">
                  <a:moveTo>
                    <a:pt x="1" y="0"/>
                  </a:moveTo>
                  <a:lnTo>
                    <a:pt x="1" y="7192"/>
                  </a:lnTo>
                  <a:cubicBezTo>
                    <a:pt x="1" y="7383"/>
                    <a:pt x="144" y="7525"/>
                    <a:pt x="334" y="7525"/>
                  </a:cubicBezTo>
                  <a:lnTo>
                    <a:pt x="1430" y="7525"/>
                  </a:lnTo>
                  <a:cubicBezTo>
                    <a:pt x="1263" y="7073"/>
                    <a:pt x="1191" y="6597"/>
                    <a:pt x="1191" y="6120"/>
                  </a:cubicBezTo>
                  <a:cubicBezTo>
                    <a:pt x="1191" y="3691"/>
                    <a:pt x="3144" y="1739"/>
                    <a:pt x="5573" y="1739"/>
                  </a:cubicBezTo>
                  <a:cubicBezTo>
                    <a:pt x="8002" y="1739"/>
                    <a:pt x="9955" y="3691"/>
                    <a:pt x="9955" y="6120"/>
                  </a:cubicBezTo>
                  <a:cubicBezTo>
                    <a:pt x="9955" y="6597"/>
                    <a:pt x="9884" y="7073"/>
                    <a:pt x="9717" y="7525"/>
                  </a:cubicBezTo>
                  <a:lnTo>
                    <a:pt x="10813" y="7525"/>
                  </a:lnTo>
                  <a:cubicBezTo>
                    <a:pt x="11003" y="7525"/>
                    <a:pt x="11146" y="7383"/>
                    <a:pt x="11146" y="7192"/>
                  </a:cubicBezTo>
                  <a:lnTo>
                    <a:pt x="11146" y="333"/>
                  </a:lnTo>
                  <a:cubicBezTo>
                    <a:pt x="11146" y="143"/>
                    <a:pt x="11003" y="0"/>
                    <a:pt x="108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45"/>
            <p:cNvSpPr/>
            <p:nvPr/>
          </p:nvSpPr>
          <p:spPr>
            <a:xfrm>
              <a:off x="5618852" y="1773541"/>
              <a:ext cx="59652" cy="80287"/>
            </a:xfrm>
            <a:custGeom>
              <a:avLst/>
              <a:gdLst/>
              <a:ahLst/>
              <a:cxnLst/>
              <a:rect l="l" t="t" r="r" b="b"/>
              <a:pathLst>
                <a:path w="1668" h="2245" extrusionOk="0">
                  <a:moveTo>
                    <a:pt x="1" y="0"/>
                  </a:moveTo>
                  <a:cubicBezTo>
                    <a:pt x="72" y="595"/>
                    <a:pt x="287" y="1786"/>
                    <a:pt x="691" y="2191"/>
                  </a:cubicBezTo>
                  <a:cubicBezTo>
                    <a:pt x="727" y="2227"/>
                    <a:pt x="781" y="2245"/>
                    <a:pt x="834" y="2245"/>
                  </a:cubicBezTo>
                  <a:cubicBezTo>
                    <a:pt x="888" y="2245"/>
                    <a:pt x="942" y="2227"/>
                    <a:pt x="977" y="2191"/>
                  </a:cubicBezTo>
                  <a:cubicBezTo>
                    <a:pt x="1382" y="1786"/>
                    <a:pt x="1596" y="595"/>
                    <a:pt x="16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45"/>
            <p:cNvSpPr/>
            <p:nvPr/>
          </p:nvSpPr>
          <p:spPr>
            <a:xfrm>
              <a:off x="5684443" y="1773541"/>
              <a:ext cx="86045" cy="75817"/>
            </a:xfrm>
            <a:custGeom>
              <a:avLst/>
              <a:gdLst/>
              <a:ahLst/>
              <a:cxnLst/>
              <a:rect l="l" t="t" r="r" b="b"/>
              <a:pathLst>
                <a:path w="2406" h="2120" extrusionOk="0">
                  <a:moveTo>
                    <a:pt x="524" y="0"/>
                  </a:moveTo>
                  <a:cubicBezTo>
                    <a:pt x="477" y="572"/>
                    <a:pt x="358" y="1096"/>
                    <a:pt x="215" y="1524"/>
                  </a:cubicBezTo>
                  <a:cubicBezTo>
                    <a:pt x="143" y="1762"/>
                    <a:pt x="72" y="1953"/>
                    <a:pt x="1" y="2120"/>
                  </a:cubicBezTo>
                  <a:cubicBezTo>
                    <a:pt x="1072" y="1810"/>
                    <a:pt x="1977" y="1024"/>
                    <a:pt x="24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45"/>
            <p:cNvSpPr/>
            <p:nvPr/>
          </p:nvSpPr>
          <p:spPr>
            <a:xfrm>
              <a:off x="5526868" y="1773541"/>
              <a:ext cx="86080" cy="75817"/>
            </a:xfrm>
            <a:custGeom>
              <a:avLst/>
              <a:gdLst/>
              <a:ahLst/>
              <a:cxnLst/>
              <a:rect l="l" t="t" r="r" b="b"/>
              <a:pathLst>
                <a:path w="2407" h="2120" extrusionOk="0">
                  <a:moveTo>
                    <a:pt x="1" y="0"/>
                  </a:moveTo>
                  <a:cubicBezTo>
                    <a:pt x="430" y="1024"/>
                    <a:pt x="1334" y="1810"/>
                    <a:pt x="2406" y="2120"/>
                  </a:cubicBezTo>
                  <a:cubicBezTo>
                    <a:pt x="2335" y="1953"/>
                    <a:pt x="2263" y="1762"/>
                    <a:pt x="2192" y="1524"/>
                  </a:cubicBezTo>
                  <a:cubicBezTo>
                    <a:pt x="2049" y="1096"/>
                    <a:pt x="1930" y="572"/>
                    <a:pt x="18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45"/>
            <p:cNvSpPr/>
            <p:nvPr/>
          </p:nvSpPr>
          <p:spPr>
            <a:xfrm>
              <a:off x="5526868" y="1593828"/>
              <a:ext cx="86080" cy="75817"/>
            </a:xfrm>
            <a:custGeom>
              <a:avLst/>
              <a:gdLst/>
              <a:ahLst/>
              <a:cxnLst/>
              <a:rect l="l" t="t" r="r" b="b"/>
              <a:pathLst>
                <a:path w="2407" h="2120" extrusionOk="0">
                  <a:moveTo>
                    <a:pt x="2406" y="0"/>
                  </a:moveTo>
                  <a:cubicBezTo>
                    <a:pt x="1311" y="310"/>
                    <a:pt x="430" y="1096"/>
                    <a:pt x="1" y="2120"/>
                  </a:cubicBezTo>
                  <a:lnTo>
                    <a:pt x="1882" y="2120"/>
                  </a:lnTo>
                  <a:cubicBezTo>
                    <a:pt x="1954" y="1453"/>
                    <a:pt x="2120" y="619"/>
                    <a:pt x="24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45"/>
            <p:cNvSpPr/>
            <p:nvPr/>
          </p:nvSpPr>
          <p:spPr>
            <a:xfrm>
              <a:off x="5618852" y="1589358"/>
              <a:ext cx="59652" cy="80287"/>
            </a:xfrm>
            <a:custGeom>
              <a:avLst/>
              <a:gdLst/>
              <a:ahLst/>
              <a:cxnLst/>
              <a:rect l="l" t="t" r="r" b="b"/>
              <a:pathLst>
                <a:path w="1668" h="2245" extrusionOk="0">
                  <a:moveTo>
                    <a:pt x="834" y="0"/>
                  </a:moveTo>
                  <a:cubicBezTo>
                    <a:pt x="781" y="0"/>
                    <a:pt x="727" y="18"/>
                    <a:pt x="691" y="54"/>
                  </a:cubicBezTo>
                  <a:cubicBezTo>
                    <a:pt x="287" y="459"/>
                    <a:pt x="72" y="1649"/>
                    <a:pt x="1" y="2245"/>
                  </a:cubicBezTo>
                  <a:lnTo>
                    <a:pt x="1668" y="2245"/>
                  </a:lnTo>
                  <a:cubicBezTo>
                    <a:pt x="1596" y="1649"/>
                    <a:pt x="1382" y="459"/>
                    <a:pt x="977" y="54"/>
                  </a:cubicBezTo>
                  <a:cubicBezTo>
                    <a:pt x="942" y="18"/>
                    <a:pt x="888" y="0"/>
                    <a:pt x="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45"/>
            <p:cNvSpPr/>
            <p:nvPr/>
          </p:nvSpPr>
          <p:spPr>
            <a:xfrm>
              <a:off x="5684443" y="1593828"/>
              <a:ext cx="86045" cy="75817"/>
            </a:xfrm>
            <a:custGeom>
              <a:avLst/>
              <a:gdLst/>
              <a:ahLst/>
              <a:cxnLst/>
              <a:rect l="l" t="t" r="r" b="b"/>
              <a:pathLst>
                <a:path w="2406" h="2120" extrusionOk="0">
                  <a:moveTo>
                    <a:pt x="1" y="0"/>
                  </a:moveTo>
                  <a:lnTo>
                    <a:pt x="1" y="0"/>
                  </a:lnTo>
                  <a:cubicBezTo>
                    <a:pt x="286" y="619"/>
                    <a:pt x="453" y="1429"/>
                    <a:pt x="524" y="2120"/>
                  </a:cubicBezTo>
                  <a:lnTo>
                    <a:pt x="2406" y="2120"/>
                  </a:lnTo>
                  <a:cubicBezTo>
                    <a:pt x="1977" y="1096"/>
                    <a:pt x="1096" y="31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45"/>
            <p:cNvSpPr/>
            <p:nvPr/>
          </p:nvSpPr>
          <p:spPr>
            <a:xfrm>
              <a:off x="5514959" y="1693466"/>
              <a:ext cx="76675" cy="56254"/>
            </a:xfrm>
            <a:custGeom>
              <a:avLst/>
              <a:gdLst/>
              <a:ahLst/>
              <a:cxnLst/>
              <a:rect l="l" t="t" r="r" b="b"/>
              <a:pathLst>
                <a:path w="2144" h="1573" extrusionOk="0">
                  <a:moveTo>
                    <a:pt x="120" y="1"/>
                  </a:moveTo>
                  <a:cubicBezTo>
                    <a:pt x="0" y="501"/>
                    <a:pt x="0" y="1048"/>
                    <a:pt x="120" y="1572"/>
                  </a:cubicBezTo>
                  <a:lnTo>
                    <a:pt x="2144" y="1572"/>
                  </a:lnTo>
                  <a:cubicBezTo>
                    <a:pt x="2120" y="1048"/>
                    <a:pt x="2120" y="501"/>
                    <a:pt x="2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45"/>
            <p:cNvSpPr/>
            <p:nvPr/>
          </p:nvSpPr>
          <p:spPr>
            <a:xfrm>
              <a:off x="5705722" y="1693466"/>
              <a:ext cx="76711" cy="56254"/>
            </a:xfrm>
            <a:custGeom>
              <a:avLst/>
              <a:gdLst/>
              <a:ahLst/>
              <a:cxnLst/>
              <a:rect l="l" t="t" r="r" b="b"/>
              <a:pathLst>
                <a:path w="2145" h="1573" extrusionOk="0">
                  <a:moveTo>
                    <a:pt x="1" y="1"/>
                  </a:moveTo>
                  <a:cubicBezTo>
                    <a:pt x="25" y="501"/>
                    <a:pt x="25" y="1048"/>
                    <a:pt x="1" y="1572"/>
                  </a:cubicBezTo>
                  <a:lnTo>
                    <a:pt x="2025" y="1572"/>
                  </a:lnTo>
                  <a:cubicBezTo>
                    <a:pt x="2144" y="1048"/>
                    <a:pt x="2144" y="501"/>
                    <a:pt x="20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45"/>
            <p:cNvSpPr/>
            <p:nvPr/>
          </p:nvSpPr>
          <p:spPr>
            <a:xfrm>
              <a:off x="5615455" y="1693466"/>
              <a:ext cx="66482" cy="56254"/>
            </a:xfrm>
            <a:custGeom>
              <a:avLst/>
              <a:gdLst/>
              <a:ahLst/>
              <a:cxnLst/>
              <a:rect l="l" t="t" r="r" b="b"/>
              <a:pathLst>
                <a:path w="1859" h="1573" extrusionOk="0">
                  <a:moveTo>
                    <a:pt x="24" y="1"/>
                  </a:moveTo>
                  <a:cubicBezTo>
                    <a:pt x="1" y="524"/>
                    <a:pt x="1" y="1048"/>
                    <a:pt x="24" y="1572"/>
                  </a:cubicBezTo>
                  <a:lnTo>
                    <a:pt x="1834" y="1572"/>
                  </a:lnTo>
                  <a:cubicBezTo>
                    <a:pt x="1858" y="1048"/>
                    <a:pt x="1858" y="524"/>
                    <a:pt x="1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3" name="Google Shape;2123;p45"/>
          <p:cNvGrpSpPr/>
          <p:nvPr/>
        </p:nvGrpSpPr>
        <p:grpSpPr>
          <a:xfrm>
            <a:off x="6727638" y="1602674"/>
            <a:ext cx="519321" cy="519376"/>
            <a:chOff x="3338019" y="1437970"/>
            <a:chExt cx="416490" cy="416501"/>
          </a:xfrm>
        </p:grpSpPr>
        <p:sp>
          <p:nvSpPr>
            <p:cNvPr id="2124" name="Google Shape;2124;p45"/>
            <p:cNvSpPr/>
            <p:nvPr/>
          </p:nvSpPr>
          <p:spPr>
            <a:xfrm>
              <a:off x="3338019" y="1538466"/>
              <a:ext cx="416490" cy="190793"/>
            </a:xfrm>
            <a:custGeom>
              <a:avLst/>
              <a:gdLst/>
              <a:ahLst/>
              <a:cxnLst/>
              <a:rect l="l" t="t" r="r" b="b"/>
              <a:pathLst>
                <a:path w="11646" h="5335" extrusionOk="0">
                  <a:moveTo>
                    <a:pt x="334" y="0"/>
                  </a:moveTo>
                  <a:cubicBezTo>
                    <a:pt x="144" y="0"/>
                    <a:pt x="1" y="167"/>
                    <a:pt x="1" y="358"/>
                  </a:cubicBezTo>
                  <a:lnTo>
                    <a:pt x="1" y="5335"/>
                  </a:lnTo>
                  <a:lnTo>
                    <a:pt x="11646" y="5335"/>
                  </a:lnTo>
                  <a:lnTo>
                    <a:pt x="11646" y="358"/>
                  </a:lnTo>
                  <a:cubicBezTo>
                    <a:pt x="11646" y="167"/>
                    <a:pt x="11479" y="0"/>
                    <a:pt x="11289" y="0"/>
                  </a:cubicBezTo>
                  <a:lnTo>
                    <a:pt x="9693" y="0"/>
                  </a:lnTo>
                  <a:lnTo>
                    <a:pt x="9693" y="905"/>
                  </a:lnTo>
                  <a:cubicBezTo>
                    <a:pt x="9693" y="1262"/>
                    <a:pt x="9503" y="1596"/>
                    <a:pt x="9193" y="1763"/>
                  </a:cubicBezTo>
                  <a:cubicBezTo>
                    <a:pt x="9288" y="2096"/>
                    <a:pt x="9193" y="2453"/>
                    <a:pt x="8931" y="2715"/>
                  </a:cubicBezTo>
                  <a:lnTo>
                    <a:pt x="8193" y="3477"/>
                  </a:lnTo>
                  <a:cubicBezTo>
                    <a:pt x="7997" y="3673"/>
                    <a:pt x="7736" y="3775"/>
                    <a:pt x="7477" y="3775"/>
                  </a:cubicBezTo>
                  <a:cubicBezTo>
                    <a:pt x="7389" y="3775"/>
                    <a:pt x="7301" y="3763"/>
                    <a:pt x="7216" y="3739"/>
                  </a:cubicBezTo>
                  <a:cubicBezTo>
                    <a:pt x="7050" y="4049"/>
                    <a:pt x="6716" y="4239"/>
                    <a:pt x="6359" y="4239"/>
                  </a:cubicBezTo>
                  <a:lnTo>
                    <a:pt x="5287" y="4239"/>
                  </a:lnTo>
                  <a:cubicBezTo>
                    <a:pt x="4906" y="4239"/>
                    <a:pt x="4597" y="4049"/>
                    <a:pt x="4430" y="3739"/>
                  </a:cubicBezTo>
                  <a:cubicBezTo>
                    <a:pt x="4344" y="3764"/>
                    <a:pt x="4255" y="3776"/>
                    <a:pt x="4165" y="3776"/>
                  </a:cubicBezTo>
                  <a:cubicBezTo>
                    <a:pt x="3909" y="3776"/>
                    <a:pt x="3654" y="3678"/>
                    <a:pt x="3478" y="3501"/>
                  </a:cubicBezTo>
                  <a:lnTo>
                    <a:pt x="2715" y="2739"/>
                  </a:lnTo>
                  <a:cubicBezTo>
                    <a:pt x="2454" y="2477"/>
                    <a:pt x="2358" y="2096"/>
                    <a:pt x="2454" y="1763"/>
                  </a:cubicBezTo>
                  <a:cubicBezTo>
                    <a:pt x="2144" y="1596"/>
                    <a:pt x="1953" y="1262"/>
                    <a:pt x="1953" y="905"/>
                  </a:cubicBez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45"/>
            <p:cNvSpPr/>
            <p:nvPr/>
          </p:nvSpPr>
          <p:spPr>
            <a:xfrm>
              <a:off x="3338019" y="1753084"/>
              <a:ext cx="416490" cy="101387"/>
            </a:xfrm>
            <a:custGeom>
              <a:avLst/>
              <a:gdLst/>
              <a:ahLst/>
              <a:cxnLst/>
              <a:rect l="l" t="t" r="r" b="b"/>
              <a:pathLst>
                <a:path w="11646" h="2835" extrusionOk="0">
                  <a:moveTo>
                    <a:pt x="1" y="1"/>
                  </a:moveTo>
                  <a:lnTo>
                    <a:pt x="1" y="1025"/>
                  </a:lnTo>
                  <a:cubicBezTo>
                    <a:pt x="1" y="1215"/>
                    <a:pt x="144" y="1382"/>
                    <a:pt x="334" y="1382"/>
                  </a:cubicBezTo>
                  <a:lnTo>
                    <a:pt x="4787" y="1382"/>
                  </a:lnTo>
                  <a:lnTo>
                    <a:pt x="4787" y="2144"/>
                  </a:lnTo>
                  <a:lnTo>
                    <a:pt x="3740" y="2144"/>
                  </a:lnTo>
                  <a:cubicBezTo>
                    <a:pt x="3549" y="2144"/>
                    <a:pt x="3382" y="2287"/>
                    <a:pt x="3382" y="2477"/>
                  </a:cubicBezTo>
                  <a:cubicBezTo>
                    <a:pt x="3382" y="2668"/>
                    <a:pt x="3549" y="2834"/>
                    <a:pt x="3740" y="2834"/>
                  </a:cubicBezTo>
                  <a:lnTo>
                    <a:pt x="7907" y="2834"/>
                  </a:lnTo>
                  <a:cubicBezTo>
                    <a:pt x="8098" y="2834"/>
                    <a:pt x="8240" y="2668"/>
                    <a:pt x="8240" y="2477"/>
                  </a:cubicBezTo>
                  <a:cubicBezTo>
                    <a:pt x="8240" y="2287"/>
                    <a:pt x="8098" y="2144"/>
                    <a:pt x="7907" y="2144"/>
                  </a:cubicBezTo>
                  <a:lnTo>
                    <a:pt x="6835" y="2144"/>
                  </a:lnTo>
                  <a:lnTo>
                    <a:pt x="6835" y="1382"/>
                  </a:lnTo>
                  <a:lnTo>
                    <a:pt x="11289" y="1382"/>
                  </a:lnTo>
                  <a:cubicBezTo>
                    <a:pt x="11479" y="1382"/>
                    <a:pt x="11646" y="1215"/>
                    <a:pt x="11646" y="1025"/>
                  </a:cubicBezTo>
                  <a:lnTo>
                    <a:pt x="116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45"/>
            <p:cNvSpPr/>
            <p:nvPr/>
          </p:nvSpPr>
          <p:spPr>
            <a:xfrm>
              <a:off x="3431720" y="1437970"/>
              <a:ext cx="228272" cy="227414"/>
            </a:xfrm>
            <a:custGeom>
              <a:avLst/>
              <a:gdLst/>
              <a:ahLst/>
              <a:cxnLst/>
              <a:rect l="l" t="t" r="r" b="b"/>
              <a:pathLst>
                <a:path w="6383" h="6359" extrusionOk="0">
                  <a:moveTo>
                    <a:pt x="3191" y="2001"/>
                  </a:moveTo>
                  <a:cubicBezTo>
                    <a:pt x="3834" y="2001"/>
                    <a:pt x="4358" y="2525"/>
                    <a:pt x="4358" y="3168"/>
                  </a:cubicBezTo>
                  <a:cubicBezTo>
                    <a:pt x="4358" y="3810"/>
                    <a:pt x="3834" y="4358"/>
                    <a:pt x="3191" y="4358"/>
                  </a:cubicBezTo>
                  <a:lnTo>
                    <a:pt x="3168" y="4358"/>
                  </a:lnTo>
                  <a:cubicBezTo>
                    <a:pt x="2525" y="4334"/>
                    <a:pt x="2024" y="3810"/>
                    <a:pt x="2024" y="3168"/>
                  </a:cubicBezTo>
                  <a:cubicBezTo>
                    <a:pt x="2024" y="2548"/>
                    <a:pt x="2525" y="2024"/>
                    <a:pt x="3168" y="2001"/>
                  </a:cubicBezTo>
                  <a:close/>
                  <a:moveTo>
                    <a:pt x="2667" y="0"/>
                  </a:moveTo>
                  <a:cubicBezTo>
                    <a:pt x="2501" y="0"/>
                    <a:pt x="2358" y="119"/>
                    <a:pt x="2334" y="262"/>
                  </a:cubicBezTo>
                  <a:lnTo>
                    <a:pt x="2263" y="953"/>
                  </a:lnTo>
                  <a:lnTo>
                    <a:pt x="1739" y="524"/>
                  </a:lnTo>
                  <a:cubicBezTo>
                    <a:pt x="1682" y="479"/>
                    <a:pt x="1610" y="455"/>
                    <a:pt x="1537" y="455"/>
                  </a:cubicBezTo>
                  <a:cubicBezTo>
                    <a:pt x="1456" y="455"/>
                    <a:pt x="1373" y="485"/>
                    <a:pt x="1310" y="548"/>
                  </a:cubicBezTo>
                  <a:lnTo>
                    <a:pt x="548" y="1310"/>
                  </a:lnTo>
                  <a:cubicBezTo>
                    <a:pt x="453" y="1429"/>
                    <a:pt x="429" y="1596"/>
                    <a:pt x="548" y="1739"/>
                  </a:cubicBezTo>
                  <a:lnTo>
                    <a:pt x="953" y="2263"/>
                  </a:lnTo>
                  <a:lnTo>
                    <a:pt x="286" y="2334"/>
                  </a:lnTo>
                  <a:cubicBezTo>
                    <a:pt x="119" y="2334"/>
                    <a:pt x="0" y="2477"/>
                    <a:pt x="0" y="2644"/>
                  </a:cubicBezTo>
                  <a:lnTo>
                    <a:pt x="0" y="3715"/>
                  </a:lnTo>
                  <a:cubicBezTo>
                    <a:pt x="0" y="3882"/>
                    <a:pt x="119" y="4025"/>
                    <a:pt x="286" y="4025"/>
                  </a:cubicBezTo>
                  <a:lnTo>
                    <a:pt x="977" y="4096"/>
                  </a:lnTo>
                  <a:lnTo>
                    <a:pt x="548" y="4644"/>
                  </a:lnTo>
                  <a:cubicBezTo>
                    <a:pt x="453" y="4763"/>
                    <a:pt x="453" y="4954"/>
                    <a:pt x="572" y="5049"/>
                  </a:cubicBezTo>
                  <a:lnTo>
                    <a:pt x="1334" y="5811"/>
                  </a:lnTo>
                  <a:cubicBezTo>
                    <a:pt x="1397" y="5874"/>
                    <a:pt x="1473" y="5903"/>
                    <a:pt x="1552" y="5903"/>
                  </a:cubicBezTo>
                  <a:cubicBezTo>
                    <a:pt x="1622" y="5903"/>
                    <a:pt x="1695" y="5880"/>
                    <a:pt x="1763" y="5835"/>
                  </a:cubicBezTo>
                  <a:lnTo>
                    <a:pt x="2263" y="5430"/>
                  </a:lnTo>
                  <a:lnTo>
                    <a:pt x="2334" y="6073"/>
                  </a:lnTo>
                  <a:cubicBezTo>
                    <a:pt x="2358" y="6240"/>
                    <a:pt x="2501" y="6359"/>
                    <a:pt x="2667" y="6359"/>
                  </a:cubicBezTo>
                  <a:lnTo>
                    <a:pt x="3739" y="6359"/>
                  </a:lnTo>
                  <a:cubicBezTo>
                    <a:pt x="3906" y="6359"/>
                    <a:pt x="4025" y="6240"/>
                    <a:pt x="4049" y="6073"/>
                  </a:cubicBezTo>
                  <a:lnTo>
                    <a:pt x="4120" y="5406"/>
                  </a:lnTo>
                  <a:lnTo>
                    <a:pt x="4644" y="5835"/>
                  </a:lnTo>
                  <a:cubicBezTo>
                    <a:pt x="4712" y="5880"/>
                    <a:pt x="4784" y="5903"/>
                    <a:pt x="4855" y="5903"/>
                  </a:cubicBezTo>
                  <a:cubicBezTo>
                    <a:pt x="4934" y="5903"/>
                    <a:pt x="5010" y="5874"/>
                    <a:pt x="5073" y="5811"/>
                  </a:cubicBezTo>
                  <a:lnTo>
                    <a:pt x="5835" y="5049"/>
                  </a:lnTo>
                  <a:cubicBezTo>
                    <a:pt x="5954" y="4930"/>
                    <a:pt x="5954" y="4739"/>
                    <a:pt x="5859" y="4620"/>
                  </a:cubicBezTo>
                  <a:lnTo>
                    <a:pt x="5430" y="4096"/>
                  </a:lnTo>
                  <a:lnTo>
                    <a:pt x="6097" y="4025"/>
                  </a:lnTo>
                  <a:cubicBezTo>
                    <a:pt x="6263" y="4001"/>
                    <a:pt x="6383" y="3882"/>
                    <a:pt x="6383" y="3715"/>
                  </a:cubicBezTo>
                  <a:lnTo>
                    <a:pt x="6383" y="2644"/>
                  </a:lnTo>
                  <a:cubicBezTo>
                    <a:pt x="6383" y="2477"/>
                    <a:pt x="6263" y="2334"/>
                    <a:pt x="6097" y="2334"/>
                  </a:cubicBezTo>
                  <a:lnTo>
                    <a:pt x="5430" y="2239"/>
                  </a:lnTo>
                  <a:lnTo>
                    <a:pt x="5859" y="1715"/>
                  </a:lnTo>
                  <a:cubicBezTo>
                    <a:pt x="5954" y="1596"/>
                    <a:pt x="5954" y="1405"/>
                    <a:pt x="5835" y="1286"/>
                  </a:cubicBezTo>
                  <a:lnTo>
                    <a:pt x="5073" y="548"/>
                  </a:lnTo>
                  <a:cubicBezTo>
                    <a:pt x="5007" y="482"/>
                    <a:pt x="4920" y="446"/>
                    <a:pt x="4835" y="446"/>
                  </a:cubicBezTo>
                  <a:cubicBezTo>
                    <a:pt x="4766" y="446"/>
                    <a:pt x="4698" y="470"/>
                    <a:pt x="4644" y="524"/>
                  </a:cubicBezTo>
                  <a:lnTo>
                    <a:pt x="4120" y="929"/>
                  </a:lnTo>
                  <a:lnTo>
                    <a:pt x="4049" y="262"/>
                  </a:lnTo>
                  <a:cubicBezTo>
                    <a:pt x="4025" y="119"/>
                    <a:pt x="3906" y="0"/>
                    <a:pt x="37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7" name="Google Shape;2127;p45"/>
          <p:cNvGrpSpPr/>
          <p:nvPr/>
        </p:nvGrpSpPr>
        <p:grpSpPr>
          <a:xfrm>
            <a:off x="1253849" y="2229781"/>
            <a:ext cx="1805701" cy="2073994"/>
            <a:chOff x="1253849" y="2458381"/>
            <a:chExt cx="1805701" cy="2073994"/>
          </a:xfrm>
        </p:grpSpPr>
        <p:sp>
          <p:nvSpPr>
            <p:cNvPr id="2108" name="Google Shape;2108;p45"/>
            <p:cNvSpPr/>
            <p:nvPr/>
          </p:nvSpPr>
          <p:spPr>
            <a:xfrm>
              <a:off x="1253849" y="2458381"/>
              <a:ext cx="1805700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Yes</a:t>
              </a:r>
              <a:endParaRPr sz="18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2128" name="Google Shape;2128;p45"/>
            <p:cNvSpPr txBox="1"/>
            <p:nvPr/>
          </p:nvSpPr>
          <p:spPr>
            <a:xfrm>
              <a:off x="1253849" y="2834281"/>
              <a:ext cx="1805700" cy="5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Mercury is quite a small planet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2129" name="Google Shape;2129;p45"/>
            <p:cNvSpPr txBox="1"/>
            <p:nvPr/>
          </p:nvSpPr>
          <p:spPr>
            <a:xfrm>
              <a:off x="1253850" y="3770375"/>
              <a:ext cx="1805700" cy="76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PT Sans"/>
                <a:buChar char="●"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Earth has life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PT Sans"/>
                <a:buChar char="●"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Neptune is far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PT Sans"/>
                <a:buChar char="●"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Saturn is big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2130" name="Google Shape;2130;p45"/>
          <p:cNvGrpSpPr/>
          <p:nvPr/>
        </p:nvGrpSpPr>
        <p:grpSpPr>
          <a:xfrm>
            <a:off x="6084449" y="2350656"/>
            <a:ext cx="1805701" cy="1953119"/>
            <a:chOff x="6084449" y="2579256"/>
            <a:chExt cx="1805701" cy="1953119"/>
          </a:xfrm>
        </p:grpSpPr>
        <p:sp>
          <p:nvSpPr>
            <p:cNvPr id="2110" name="Google Shape;2110;p45"/>
            <p:cNvSpPr/>
            <p:nvPr/>
          </p:nvSpPr>
          <p:spPr>
            <a:xfrm>
              <a:off x="6084449" y="2579256"/>
              <a:ext cx="1805700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No</a:t>
              </a:r>
              <a:endParaRPr sz="18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2131" name="Google Shape;2131;p45"/>
            <p:cNvSpPr txBox="1"/>
            <p:nvPr/>
          </p:nvSpPr>
          <p:spPr>
            <a:xfrm>
              <a:off x="6084449" y="2931581"/>
              <a:ext cx="1805700" cy="55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Neptune is very far from the Sun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2132" name="Google Shape;2132;p45"/>
            <p:cNvSpPr txBox="1"/>
            <p:nvPr/>
          </p:nvSpPr>
          <p:spPr>
            <a:xfrm>
              <a:off x="6084450" y="3770375"/>
              <a:ext cx="1805700" cy="76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PT Sans"/>
                <a:buChar char="●"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Jupiter is huge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PT Sans"/>
                <a:buChar char="●"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Mars is red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PT Sans"/>
                <a:buChar char="●"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Venus is hot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sp>
        <p:nvSpPr>
          <p:cNvPr id="2133" name="Google Shape;2133;p45"/>
          <p:cNvSpPr/>
          <p:nvPr/>
        </p:nvSpPr>
        <p:spPr>
          <a:xfrm>
            <a:off x="4063650" y="1845173"/>
            <a:ext cx="1016700" cy="10167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34" name="Google Shape;2134;p45"/>
          <p:cNvGrpSpPr/>
          <p:nvPr/>
        </p:nvGrpSpPr>
        <p:grpSpPr>
          <a:xfrm>
            <a:off x="4323060" y="2097498"/>
            <a:ext cx="512060" cy="512050"/>
            <a:chOff x="4003189" y="2735942"/>
            <a:chExt cx="418213" cy="416639"/>
          </a:xfrm>
        </p:grpSpPr>
        <p:sp>
          <p:nvSpPr>
            <p:cNvPr id="2135" name="Google Shape;2135;p45"/>
            <p:cNvSpPr/>
            <p:nvPr/>
          </p:nvSpPr>
          <p:spPr>
            <a:xfrm>
              <a:off x="4003189" y="2735942"/>
              <a:ext cx="232564" cy="231669"/>
            </a:xfrm>
            <a:custGeom>
              <a:avLst/>
              <a:gdLst/>
              <a:ahLst/>
              <a:cxnLst/>
              <a:rect l="l" t="t" r="r" b="b"/>
              <a:pathLst>
                <a:path w="6503" h="6478" extrusionOk="0">
                  <a:moveTo>
                    <a:pt x="3263" y="2215"/>
                  </a:moveTo>
                  <a:cubicBezTo>
                    <a:pt x="3835" y="2215"/>
                    <a:pt x="4287" y="2691"/>
                    <a:pt x="4287" y="3239"/>
                  </a:cubicBezTo>
                  <a:cubicBezTo>
                    <a:pt x="4287" y="3811"/>
                    <a:pt x="3835" y="4287"/>
                    <a:pt x="3263" y="4287"/>
                  </a:cubicBezTo>
                  <a:cubicBezTo>
                    <a:pt x="2692" y="4287"/>
                    <a:pt x="2216" y="3811"/>
                    <a:pt x="2216" y="3239"/>
                  </a:cubicBezTo>
                  <a:cubicBezTo>
                    <a:pt x="2216" y="2691"/>
                    <a:pt x="2692" y="2215"/>
                    <a:pt x="3263" y="2215"/>
                  </a:cubicBezTo>
                  <a:close/>
                  <a:moveTo>
                    <a:pt x="2716" y="0"/>
                  </a:moveTo>
                  <a:cubicBezTo>
                    <a:pt x="2525" y="0"/>
                    <a:pt x="2382" y="143"/>
                    <a:pt x="2358" y="310"/>
                  </a:cubicBezTo>
                  <a:lnTo>
                    <a:pt x="2287" y="953"/>
                  </a:lnTo>
                  <a:lnTo>
                    <a:pt x="1787" y="548"/>
                  </a:lnTo>
                  <a:cubicBezTo>
                    <a:pt x="1719" y="503"/>
                    <a:pt x="1641" y="479"/>
                    <a:pt x="1565" y="479"/>
                  </a:cubicBezTo>
                  <a:cubicBezTo>
                    <a:pt x="1480" y="479"/>
                    <a:pt x="1397" y="509"/>
                    <a:pt x="1334" y="572"/>
                  </a:cubicBezTo>
                  <a:lnTo>
                    <a:pt x="572" y="1358"/>
                  </a:lnTo>
                  <a:cubicBezTo>
                    <a:pt x="453" y="1477"/>
                    <a:pt x="429" y="1667"/>
                    <a:pt x="548" y="1810"/>
                  </a:cubicBezTo>
                  <a:lnTo>
                    <a:pt x="930" y="2310"/>
                  </a:lnTo>
                  <a:lnTo>
                    <a:pt x="310" y="2358"/>
                  </a:lnTo>
                  <a:cubicBezTo>
                    <a:pt x="144" y="2382"/>
                    <a:pt x="1" y="2525"/>
                    <a:pt x="1" y="2715"/>
                  </a:cubicBezTo>
                  <a:lnTo>
                    <a:pt x="1" y="3787"/>
                  </a:lnTo>
                  <a:cubicBezTo>
                    <a:pt x="1" y="3977"/>
                    <a:pt x="144" y="4120"/>
                    <a:pt x="310" y="4120"/>
                  </a:cubicBezTo>
                  <a:lnTo>
                    <a:pt x="953" y="4192"/>
                  </a:lnTo>
                  <a:lnTo>
                    <a:pt x="548" y="4716"/>
                  </a:lnTo>
                  <a:cubicBezTo>
                    <a:pt x="429" y="4835"/>
                    <a:pt x="453" y="5049"/>
                    <a:pt x="572" y="5168"/>
                  </a:cubicBezTo>
                  <a:lnTo>
                    <a:pt x="1334" y="5930"/>
                  </a:lnTo>
                  <a:cubicBezTo>
                    <a:pt x="1413" y="5995"/>
                    <a:pt x="1506" y="6032"/>
                    <a:pt x="1597" y="6032"/>
                  </a:cubicBezTo>
                  <a:cubicBezTo>
                    <a:pt x="1672" y="6032"/>
                    <a:pt x="1746" y="6008"/>
                    <a:pt x="1811" y="5954"/>
                  </a:cubicBezTo>
                  <a:lnTo>
                    <a:pt x="2287" y="5549"/>
                  </a:lnTo>
                  <a:lnTo>
                    <a:pt x="2358" y="6192"/>
                  </a:lnTo>
                  <a:cubicBezTo>
                    <a:pt x="2382" y="6359"/>
                    <a:pt x="2525" y="6478"/>
                    <a:pt x="2716" y="6478"/>
                  </a:cubicBezTo>
                  <a:lnTo>
                    <a:pt x="3787" y="6478"/>
                  </a:lnTo>
                  <a:cubicBezTo>
                    <a:pt x="3978" y="6478"/>
                    <a:pt x="4121" y="6359"/>
                    <a:pt x="4144" y="6192"/>
                  </a:cubicBezTo>
                  <a:lnTo>
                    <a:pt x="4216" y="5549"/>
                  </a:lnTo>
                  <a:lnTo>
                    <a:pt x="4716" y="5954"/>
                  </a:lnTo>
                  <a:cubicBezTo>
                    <a:pt x="4783" y="5999"/>
                    <a:pt x="4862" y="6023"/>
                    <a:pt x="4938" y="6023"/>
                  </a:cubicBezTo>
                  <a:cubicBezTo>
                    <a:pt x="5023" y="6023"/>
                    <a:pt x="5106" y="5993"/>
                    <a:pt x="5169" y="5930"/>
                  </a:cubicBezTo>
                  <a:lnTo>
                    <a:pt x="5931" y="5144"/>
                  </a:lnTo>
                  <a:cubicBezTo>
                    <a:pt x="6073" y="5025"/>
                    <a:pt x="6073" y="4835"/>
                    <a:pt x="5954" y="4692"/>
                  </a:cubicBezTo>
                  <a:lnTo>
                    <a:pt x="5573" y="4192"/>
                  </a:lnTo>
                  <a:lnTo>
                    <a:pt x="6193" y="4120"/>
                  </a:lnTo>
                  <a:cubicBezTo>
                    <a:pt x="6383" y="4120"/>
                    <a:pt x="6502" y="3977"/>
                    <a:pt x="6502" y="3787"/>
                  </a:cubicBezTo>
                  <a:lnTo>
                    <a:pt x="6502" y="2715"/>
                  </a:lnTo>
                  <a:cubicBezTo>
                    <a:pt x="6502" y="2525"/>
                    <a:pt x="6383" y="2382"/>
                    <a:pt x="6193" y="2382"/>
                  </a:cubicBezTo>
                  <a:lnTo>
                    <a:pt x="5550" y="2310"/>
                  </a:lnTo>
                  <a:lnTo>
                    <a:pt x="5954" y="1786"/>
                  </a:lnTo>
                  <a:cubicBezTo>
                    <a:pt x="6073" y="1667"/>
                    <a:pt x="6050" y="1453"/>
                    <a:pt x="5931" y="1334"/>
                  </a:cubicBezTo>
                  <a:lnTo>
                    <a:pt x="5169" y="572"/>
                  </a:lnTo>
                  <a:cubicBezTo>
                    <a:pt x="5090" y="506"/>
                    <a:pt x="4997" y="470"/>
                    <a:pt x="4910" y="470"/>
                  </a:cubicBezTo>
                  <a:cubicBezTo>
                    <a:pt x="4838" y="470"/>
                    <a:pt x="4770" y="494"/>
                    <a:pt x="4716" y="548"/>
                  </a:cubicBezTo>
                  <a:lnTo>
                    <a:pt x="4216" y="953"/>
                  </a:lnTo>
                  <a:lnTo>
                    <a:pt x="4144" y="310"/>
                  </a:lnTo>
                  <a:cubicBezTo>
                    <a:pt x="4121" y="143"/>
                    <a:pt x="3978" y="0"/>
                    <a:pt x="37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45"/>
            <p:cNvSpPr/>
            <p:nvPr/>
          </p:nvSpPr>
          <p:spPr>
            <a:xfrm>
              <a:off x="4188874" y="2924023"/>
              <a:ext cx="232528" cy="228558"/>
            </a:xfrm>
            <a:custGeom>
              <a:avLst/>
              <a:gdLst/>
              <a:ahLst/>
              <a:cxnLst/>
              <a:rect l="l" t="t" r="r" b="b"/>
              <a:pathLst>
                <a:path w="6502" h="6391" extrusionOk="0">
                  <a:moveTo>
                    <a:pt x="3263" y="2178"/>
                  </a:moveTo>
                  <a:cubicBezTo>
                    <a:pt x="3659" y="2178"/>
                    <a:pt x="4032" y="2423"/>
                    <a:pt x="4192" y="2814"/>
                  </a:cubicBezTo>
                  <a:cubicBezTo>
                    <a:pt x="4406" y="3338"/>
                    <a:pt x="4168" y="3934"/>
                    <a:pt x="3644" y="4148"/>
                  </a:cubicBezTo>
                  <a:cubicBezTo>
                    <a:pt x="3514" y="4201"/>
                    <a:pt x="3379" y="4226"/>
                    <a:pt x="3247" y="4226"/>
                  </a:cubicBezTo>
                  <a:cubicBezTo>
                    <a:pt x="2846" y="4226"/>
                    <a:pt x="2466" y="3994"/>
                    <a:pt x="2287" y="3600"/>
                  </a:cubicBezTo>
                  <a:cubicBezTo>
                    <a:pt x="2072" y="3076"/>
                    <a:pt x="2334" y="2481"/>
                    <a:pt x="2858" y="2267"/>
                  </a:cubicBezTo>
                  <a:cubicBezTo>
                    <a:pt x="2991" y="2206"/>
                    <a:pt x="3128" y="2178"/>
                    <a:pt x="3263" y="2178"/>
                  </a:cubicBezTo>
                  <a:close/>
                  <a:moveTo>
                    <a:pt x="2633" y="0"/>
                  </a:moveTo>
                  <a:cubicBezTo>
                    <a:pt x="2590" y="0"/>
                    <a:pt x="2546" y="9"/>
                    <a:pt x="2501" y="28"/>
                  </a:cubicBezTo>
                  <a:lnTo>
                    <a:pt x="1501" y="433"/>
                  </a:lnTo>
                  <a:cubicBezTo>
                    <a:pt x="1334" y="504"/>
                    <a:pt x="1262" y="695"/>
                    <a:pt x="1310" y="862"/>
                  </a:cubicBezTo>
                  <a:lnTo>
                    <a:pt x="1477" y="1457"/>
                  </a:lnTo>
                  <a:lnTo>
                    <a:pt x="1477" y="1457"/>
                  </a:lnTo>
                  <a:lnTo>
                    <a:pt x="881" y="1290"/>
                  </a:lnTo>
                  <a:cubicBezTo>
                    <a:pt x="852" y="1282"/>
                    <a:pt x="822" y="1278"/>
                    <a:pt x="791" y="1278"/>
                  </a:cubicBezTo>
                  <a:cubicBezTo>
                    <a:pt x="651" y="1278"/>
                    <a:pt x="512" y="1363"/>
                    <a:pt x="453" y="1481"/>
                  </a:cubicBezTo>
                  <a:lnTo>
                    <a:pt x="48" y="2481"/>
                  </a:lnTo>
                  <a:cubicBezTo>
                    <a:pt x="0" y="2648"/>
                    <a:pt x="48" y="2838"/>
                    <a:pt x="215" y="2910"/>
                  </a:cubicBezTo>
                  <a:lnTo>
                    <a:pt x="762" y="3219"/>
                  </a:lnTo>
                  <a:lnTo>
                    <a:pt x="215" y="3505"/>
                  </a:lnTo>
                  <a:cubicBezTo>
                    <a:pt x="48" y="3600"/>
                    <a:pt x="0" y="3791"/>
                    <a:pt x="72" y="3934"/>
                  </a:cubicBezTo>
                  <a:lnTo>
                    <a:pt x="477" y="4934"/>
                  </a:lnTo>
                  <a:cubicBezTo>
                    <a:pt x="533" y="5066"/>
                    <a:pt x="651" y="5139"/>
                    <a:pt x="780" y="5139"/>
                  </a:cubicBezTo>
                  <a:cubicBezTo>
                    <a:pt x="813" y="5139"/>
                    <a:pt x="847" y="5134"/>
                    <a:pt x="881" y="5124"/>
                  </a:cubicBezTo>
                  <a:lnTo>
                    <a:pt x="1501" y="4958"/>
                  </a:lnTo>
                  <a:lnTo>
                    <a:pt x="1334" y="5553"/>
                  </a:lnTo>
                  <a:cubicBezTo>
                    <a:pt x="1286" y="5720"/>
                    <a:pt x="1358" y="5910"/>
                    <a:pt x="1524" y="5958"/>
                  </a:cubicBezTo>
                  <a:lnTo>
                    <a:pt x="2525" y="6363"/>
                  </a:lnTo>
                  <a:cubicBezTo>
                    <a:pt x="2569" y="6382"/>
                    <a:pt x="2614" y="6391"/>
                    <a:pt x="2657" y="6391"/>
                  </a:cubicBezTo>
                  <a:cubicBezTo>
                    <a:pt x="2776" y="6391"/>
                    <a:pt x="2884" y="6324"/>
                    <a:pt x="2953" y="6220"/>
                  </a:cubicBezTo>
                  <a:lnTo>
                    <a:pt x="3263" y="5672"/>
                  </a:lnTo>
                  <a:lnTo>
                    <a:pt x="3549" y="6220"/>
                  </a:lnTo>
                  <a:cubicBezTo>
                    <a:pt x="3618" y="6324"/>
                    <a:pt x="3739" y="6391"/>
                    <a:pt x="3855" y="6391"/>
                  </a:cubicBezTo>
                  <a:cubicBezTo>
                    <a:pt x="3897" y="6391"/>
                    <a:pt x="3939" y="6382"/>
                    <a:pt x="3977" y="6363"/>
                  </a:cubicBezTo>
                  <a:lnTo>
                    <a:pt x="4978" y="5958"/>
                  </a:lnTo>
                  <a:cubicBezTo>
                    <a:pt x="5144" y="5886"/>
                    <a:pt x="5216" y="5720"/>
                    <a:pt x="5168" y="5553"/>
                  </a:cubicBezTo>
                  <a:lnTo>
                    <a:pt x="5001" y="4934"/>
                  </a:lnTo>
                  <a:lnTo>
                    <a:pt x="5621" y="5101"/>
                  </a:lnTo>
                  <a:cubicBezTo>
                    <a:pt x="5655" y="5110"/>
                    <a:pt x="5689" y="5115"/>
                    <a:pt x="5722" y="5115"/>
                  </a:cubicBezTo>
                  <a:cubicBezTo>
                    <a:pt x="5851" y="5115"/>
                    <a:pt x="5969" y="5043"/>
                    <a:pt x="6025" y="4910"/>
                  </a:cubicBezTo>
                  <a:lnTo>
                    <a:pt x="6430" y="3910"/>
                  </a:lnTo>
                  <a:cubicBezTo>
                    <a:pt x="6502" y="3767"/>
                    <a:pt x="6430" y="3576"/>
                    <a:pt x="6287" y="3481"/>
                  </a:cubicBezTo>
                  <a:lnTo>
                    <a:pt x="5716" y="3195"/>
                  </a:lnTo>
                  <a:lnTo>
                    <a:pt x="6264" y="2886"/>
                  </a:lnTo>
                  <a:cubicBezTo>
                    <a:pt x="6430" y="2814"/>
                    <a:pt x="6502" y="2624"/>
                    <a:pt x="6430" y="2457"/>
                  </a:cubicBezTo>
                  <a:lnTo>
                    <a:pt x="6002" y="1481"/>
                  </a:lnTo>
                  <a:cubicBezTo>
                    <a:pt x="5962" y="1343"/>
                    <a:pt x="5825" y="1254"/>
                    <a:pt x="5685" y="1254"/>
                  </a:cubicBezTo>
                  <a:cubicBezTo>
                    <a:pt x="5656" y="1254"/>
                    <a:pt x="5626" y="1258"/>
                    <a:pt x="5597" y="1266"/>
                  </a:cubicBezTo>
                  <a:lnTo>
                    <a:pt x="4978" y="1457"/>
                  </a:lnTo>
                  <a:lnTo>
                    <a:pt x="5168" y="838"/>
                  </a:lnTo>
                  <a:cubicBezTo>
                    <a:pt x="5216" y="671"/>
                    <a:pt x="5120" y="504"/>
                    <a:pt x="4954" y="433"/>
                  </a:cubicBezTo>
                  <a:lnTo>
                    <a:pt x="3954" y="28"/>
                  </a:lnTo>
                  <a:cubicBezTo>
                    <a:pt x="3915" y="9"/>
                    <a:pt x="3874" y="0"/>
                    <a:pt x="3831" y="0"/>
                  </a:cubicBezTo>
                  <a:cubicBezTo>
                    <a:pt x="3715" y="0"/>
                    <a:pt x="3595" y="66"/>
                    <a:pt x="3525" y="171"/>
                  </a:cubicBezTo>
                  <a:lnTo>
                    <a:pt x="3239" y="719"/>
                  </a:lnTo>
                  <a:lnTo>
                    <a:pt x="2929" y="171"/>
                  </a:lnTo>
                  <a:cubicBezTo>
                    <a:pt x="2860" y="66"/>
                    <a:pt x="2752" y="0"/>
                    <a:pt x="26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45"/>
            <p:cNvSpPr/>
            <p:nvPr/>
          </p:nvSpPr>
          <p:spPr>
            <a:xfrm>
              <a:off x="4258721" y="2773064"/>
              <a:ext cx="105642" cy="119626"/>
            </a:xfrm>
            <a:custGeom>
              <a:avLst/>
              <a:gdLst/>
              <a:ahLst/>
              <a:cxnLst/>
              <a:rect l="l" t="t" r="r" b="b"/>
              <a:pathLst>
                <a:path w="2954" h="3345" extrusionOk="0">
                  <a:moveTo>
                    <a:pt x="900" y="1"/>
                  </a:moveTo>
                  <a:cubicBezTo>
                    <a:pt x="796" y="1"/>
                    <a:pt x="691" y="43"/>
                    <a:pt x="619" y="129"/>
                  </a:cubicBezTo>
                  <a:lnTo>
                    <a:pt x="119" y="820"/>
                  </a:lnTo>
                  <a:cubicBezTo>
                    <a:pt x="0" y="963"/>
                    <a:pt x="24" y="1153"/>
                    <a:pt x="143" y="1272"/>
                  </a:cubicBezTo>
                  <a:lnTo>
                    <a:pt x="715" y="1820"/>
                  </a:lnTo>
                  <a:cubicBezTo>
                    <a:pt x="774" y="1891"/>
                    <a:pt x="857" y="1927"/>
                    <a:pt x="944" y="1927"/>
                  </a:cubicBezTo>
                  <a:cubicBezTo>
                    <a:pt x="1030" y="1927"/>
                    <a:pt x="1119" y="1891"/>
                    <a:pt x="1191" y="1820"/>
                  </a:cubicBezTo>
                  <a:cubicBezTo>
                    <a:pt x="1310" y="1701"/>
                    <a:pt x="1310" y="1487"/>
                    <a:pt x="1191" y="1344"/>
                  </a:cubicBezTo>
                  <a:lnTo>
                    <a:pt x="1119" y="1272"/>
                  </a:lnTo>
                  <a:lnTo>
                    <a:pt x="1119" y="1272"/>
                  </a:lnTo>
                  <a:cubicBezTo>
                    <a:pt x="1358" y="1320"/>
                    <a:pt x="1596" y="1439"/>
                    <a:pt x="1786" y="1606"/>
                  </a:cubicBezTo>
                  <a:cubicBezTo>
                    <a:pt x="2120" y="1939"/>
                    <a:pt x="2215" y="2439"/>
                    <a:pt x="2048" y="2892"/>
                  </a:cubicBezTo>
                  <a:cubicBezTo>
                    <a:pt x="1977" y="3058"/>
                    <a:pt x="2072" y="3249"/>
                    <a:pt x="2239" y="3320"/>
                  </a:cubicBezTo>
                  <a:cubicBezTo>
                    <a:pt x="2282" y="3337"/>
                    <a:pt x="2326" y="3344"/>
                    <a:pt x="2368" y="3344"/>
                  </a:cubicBezTo>
                  <a:cubicBezTo>
                    <a:pt x="2510" y="3344"/>
                    <a:pt x="2636" y="3258"/>
                    <a:pt x="2691" y="3130"/>
                  </a:cubicBezTo>
                  <a:cubicBezTo>
                    <a:pt x="2953" y="2439"/>
                    <a:pt x="2786" y="1653"/>
                    <a:pt x="2262" y="1129"/>
                  </a:cubicBezTo>
                  <a:cubicBezTo>
                    <a:pt x="1953" y="820"/>
                    <a:pt x="1548" y="629"/>
                    <a:pt x="1143" y="605"/>
                  </a:cubicBezTo>
                  <a:lnTo>
                    <a:pt x="1167" y="534"/>
                  </a:lnTo>
                  <a:cubicBezTo>
                    <a:pt x="1286" y="391"/>
                    <a:pt x="1262" y="177"/>
                    <a:pt x="1096" y="58"/>
                  </a:cubicBezTo>
                  <a:cubicBezTo>
                    <a:pt x="1038" y="20"/>
                    <a:pt x="970" y="1"/>
                    <a:pt x="9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45"/>
            <p:cNvSpPr/>
            <p:nvPr/>
          </p:nvSpPr>
          <p:spPr>
            <a:xfrm>
              <a:off x="4061949" y="2989757"/>
              <a:ext cx="105642" cy="119947"/>
            </a:xfrm>
            <a:custGeom>
              <a:avLst/>
              <a:gdLst/>
              <a:ahLst/>
              <a:cxnLst/>
              <a:rect l="l" t="t" r="r" b="b"/>
              <a:pathLst>
                <a:path w="2954" h="3354" extrusionOk="0">
                  <a:moveTo>
                    <a:pt x="588" y="0"/>
                  </a:moveTo>
                  <a:cubicBezTo>
                    <a:pt x="445" y="0"/>
                    <a:pt x="318" y="90"/>
                    <a:pt x="263" y="238"/>
                  </a:cubicBezTo>
                  <a:cubicBezTo>
                    <a:pt x="1" y="905"/>
                    <a:pt x="168" y="1691"/>
                    <a:pt x="692" y="2215"/>
                  </a:cubicBezTo>
                  <a:cubicBezTo>
                    <a:pt x="1001" y="2524"/>
                    <a:pt x="1406" y="2715"/>
                    <a:pt x="1835" y="2762"/>
                  </a:cubicBezTo>
                  <a:lnTo>
                    <a:pt x="1787" y="2810"/>
                  </a:lnTo>
                  <a:cubicBezTo>
                    <a:pt x="1668" y="2953"/>
                    <a:pt x="1692" y="3167"/>
                    <a:pt x="1858" y="3286"/>
                  </a:cubicBezTo>
                  <a:cubicBezTo>
                    <a:pt x="1914" y="3333"/>
                    <a:pt x="1981" y="3354"/>
                    <a:pt x="2048" y="3354"/>
                  </a:cubicBezTo>
                  <a:cubicBezTo>
                    <a:pt x="2154" y="3354"/>
                    <a:pt x="2262" y="3302"/>
                    <a:pt x="2335" y="3215"/>
                  </a:cubicBezTo>
                  <a:lnTo>
                    <a:pt x="2835" y="2524"/>
                  </a:lnTo>
                  <a:cubicBezTo>
                    <a:pt x="2954" y="2381"/>
                    <a:pt x="2930" y="2215"/>
                    <a:pt x="2811" y="2096"/>
                  </a:cubicBezTo>
                  <a:lnTo>
                    <a:pt x="2263" y="1524"/>
                  </a:lnTo>
                  <a:cubicBezTo>
                    <a:pt x="2192" y="1465"/>
                    <a:pt x="2103" y="1435"/>
                    <a:pt x="2013" y="1435"/>
                  </a:cubicBezTo>
                  <a:cubicBezTo>
                    <a:pt x="1924" y="1435"/>
                    <a:pt x="1835" y="1465"/>
                    <a:pt x="1763" y="1524"/>
                  </a:cubicBezTo>
                  <a:cubicBezTo>
                    <a:pt x="1644" y="1667"/>
                    <a:pt x="1644" y="1881"/>
                    <a:pt x="1763" y="2000"/>
                  </a:cubicBezTo>
                  <a:lnTo>
                    <a:pt x="1835" y="2072"/>
                  </a:lnTo>
                  <a:cubicBezTo>
                    <a:pt x="1597" y="2024"/>
                    <a:pt x="1358" y="1929"/>
                    <a:pt x="1168" y="1738"/>
                  </a:cubicBezTo>
                  <a:cubicBezTo>
                    <a:pt x="834" y="1405"/>
                    <a:pt x="739" y="905"/>
                    <a:pt x="906" y="476"/>
                  </a:cubicBezTo>
                  <a:cubicBezTo>
                    <a:pt x="977" y="286"/>
                    <a:pt x="882" y="95"/>
                    <a:pt x="715" y="24"/>
                  </a:cubicBezTo>
                  <a:cubicBezTo>
                    <a:pt x="672" y="8"/>
                    <a:pt x="630" y="0"/>
                    <a:pt x="5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139" name="Google Shape;2139;p45"/>
          <p:cNvCxnSpPr>
            <a:stCxn id="2128" idx="2"/>
            <a:endCxn id="2129" idx="0"/>
          </p:cNvCxnSpPr>
          <p:nvPr/>
        </p:nvCxnSpPr>
        <p:spPr>
          <a:xfrm>
            <a:off x="2156699" y="3168181"/>
            <a:ext cx="0" cy="3735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0" name="Google Shape;2140;p45"/>
          <p:cNvCxnSpPr>
            <a:stCxn id="2131" idx="2"/>
            <a:endCxn id="2132" idx="0"/>
          </p:cNvCxnSpPr>
          <p:nvPr/>
        </p:nvCxnSpPr>
        <p:spPr>
          <a:xfrm>
            <a:off x="6987299" y="3256781"/>
            <a:ext cx="0" cy="2850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5" name="Google Shape;2145;p46"/>
          <p:cNvPicPr preferRelativeResize="0"/>
          <p:nvPr/>
        </p:nvPicPr>
        <p:blipFill rotWithShape="1">
          <a:blip r:embed="rId3">
            <a:alphaModFix/>
          </a:blip>
          <a:srcRect l="15592" r="15598"/>
          <a:stretch/>
        </p:blipFill>
        <p:spPr>
          <a:xfrm>
            <a:off x="3646050" y="1901375"/>
            <a:ext cx="1851900" cy="1853700"/>
          </a:xfrm>
          <a:prstGeom prst="ellipse">
            <a:avLst/>
          </a:prstGeom>
          <a:noFill/>
          <a:ln>
            <a:noFill/>
          </a:ln>
          <a:effectLst>
            <a:outerShdw blurRad="657225" algn="bl" rotWithShape="0">
              <a:srgbClr val="8FFFFF">
                <a:alpha val="40000"/>
              </a:srgbClr>
            </a:outerShdw>
          </a:effectLst>
        </p:spPr>
      </p:pic>
      <p:grpSp>
        <p:nvGrpSpPr>
          <p:cNvPr id="2147" name="Google Shape;2147;p46"/>
          <p:cNvGrpSpPr/>
          <p:nvPr/>
        </p:nvGrpSpPr>
        <p:grpSpPr>
          <a:xfrm>
            <a:off x="371346" y="1627219"/>
            <a:ext cx="2357052" cy="939139"/>
            <a:chOff x="750297" y="1935556"/>
            <a:chExt cx="2357052" cy="939139"/>
          </a:xfrm>
        </p:grpSpPr>
        <p:sp>
          <p:nvSpPr>
            <p:cNvPr id="2148" name="Google Shape;2148;p46"/>
            <p:cNvSpPr/>
            <p:nvPr/>
          </p:nvSpPr>
          <p:spPr>
            <a:xfrm>
              <a:off x="750297" y="1935556"/>
              <a:ext cx="2357052" cy="3999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8100000" scaled="1"/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Exclusive Promotions </a:t>
              </a:r>
              <a:endParaRPr b="1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2149" name="Google Shape;2149;p46"/>
            <p:cNvSpPr txBox="1"/>
            <p:nvPr/>
          </p:nvSpPr>
          <p:spPr>
            <a:xfrm>
              <a:off x="1220522" y="2312195"/>
              <a:ext cx="1805700" cy="5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Offer special promotions and discounts to existing customers for contract renewals.</a:t>
              </a:r>
              <a:endParaRPr sz="1000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2150" name="Google Shape;2150;p46"/>
          <p:cNvGrpSpPr/>
          <p:nvPr/>
        </p:nvGrpSpPr>
        <p:grpSpPr>
          <a:xfrm>
            <a:off x="164808" y="3289648"/>
            <a:ext cx="8812938" cy="1004375"/>
            <a:chOff x="48520" y="2197063"/>
            <a:chExt cx="8812938" cy="1004375"/>
          </a:xfrm>
        </p:grpSpPr>
        <p:sp>
          <p:nvSpPr>
            <p:cNvPr id="2151" name="Google Shape;2151;p46"/>
            <p:cNvSpPr/>
            <p:nvPr/>
          </p:nvSpPr>
          <p:spPr>
            <a:xfrm>
              <a:off x="48520" y="2197063"/>
              <a:ext cx="2561427" cy="3999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lt1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 </a:t>
              </a:r>
              <a:r>
                <a:rPr lang="en-US" b="1" dirty="0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Workshops and Webinars</a:t>
              </a:r>
              <a:endParaRPr sz="1800" b="1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2152" name="Google Shape;2152;p46"/>
            <p:cNvSpPr txBox="1"/>
            <p:nvPr/>
          </p:nvSpPr>
          <p:spPr>
            <a:xfrm>
              <a:off x="6507939" y="2638938"/>
              <a:ext cx="2353519" cy="5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Broaden Service Offerings: Introduce new services such as high-speed internet, smart home solutions, or enterprise package</a:t>
              </a:r>
              <a:endParaRPr sz="900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sp>
        <p:nvSpPr>
          <p:cNvPr id="2154" name="Google Shape;2154;p46"/>
          <p:cNvSpPr/>
          <p:nvPr/>
        </p:nvSpPr>
        <p:spPr>
          <a:xfrm>
            <a:off x="6404870" y="3325617"/>
            <a:ext cx="2572876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</a:t>
            </a:r>
            <a:r>
              <a:rPr lang="en-US" b="1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Broaden Service Offerings: </a:t>
            </a:r>
            <a:endParaRPr b="1" dirty="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grpSp>
        <p:nvGrpSpPr>
          <p:cNvPr id="2156" name="Google Shape;2156;p46"/>
          <p:cNvGrpSpPr/>
          <p:nvPr/>
        </p:nvGrpSpPr>
        <p:grpSpPr>
          <a:xfrm>
            <a:off x="6473450" y="1624944"/>
            <a:ext cx="2291711" cy="969559"/>
            <a:chOff x="6624946" y="1930031"/>
            <a:chExt cx="2291711" cy="969559"/>
          </a:xfrm>
        </p:grpSpPr>
        <p:sp>
          <p:nvSpPr>
            <p:cNvPr id="2157" name="Google Shape;2157;p46"/>
            <p:cNvSpPr/>
            <p:nvPr/>
          </p:nvSpPr>
          <p:spPr>
            <a:xfrm>
              <a:off x="6624946" y="1930031"/>
              <a:ext cx="2220397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Customized Offerings: </a:t>
              </a:r>
              <a:endParaRPr b="1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2158" name="Google Shape;2158;p46"/>
            <p:cNvSpPr txBox="1"/>
            <p:nvPr/>
          </p:nvSpPr>
          <p:spPr>
            <a:xfrm>
              <a:off x="6768950" y="2337090"/>
              <a:ext cx="2147707" cy="5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Adapt services based on the unique needs of different regions.</a:t>
              </a:r>
            </a:p>
          </p:txBody>
        </p:sp>
      </p:grpSp>
      <p:sp>
        <p:nvSpPr>
          <p:cNvPr id="2159" name="Google Shape;2159;p46"/>
          <p:cNvSpPr/>
          <p:nvPr/>
        </p:nvSpPr>
        <p:spPr>
          <a:xfrm>
            <a:off x="2784599" y="1573630"/>
            <a:ext cx="655500" cy="6555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6" name="Google Shape;2186;p46"/>
          <p:cNvSpPr/>
          <p:nvPr/>
        </p:nvSpPr>
        <p:spPr>
          <a:xfrm>
            <a:off x="5740853" y="3176455"/>
            <a:ext cx="655500" cy="6555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7" name="Google Shape;2187;p46"/>
          <p:cNvSpPr/>
          <p:nvPr/>
        </p:nvSpPr>
        <p:spPr>
          <a:xfrm>
            <a:off x="5740845" y="1573630"/>
            <a:ext cx="655500" cy="6555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4" name="Google Shape;2204;p46"/>
          <p:cNvSpPr/>
          <p:nvPr/>
        </p:nvSpPr>
        <p:spPr>
          <a:xfrm>
            <a:off x="2747388" y="3176455"/>
            <a:ext cx="655500" cy="6555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10" name="Google Shape;2210;p46"/>
          <p:cNvGrpSpPr/>
          <p:nvPr/>
        </p:nvGrpSpPr>
        <p:grpSpPr>
          <a:xfrm>
            <a:off x="4593924" y="2036862"/>
            <a:ext cx="331500" cy="331500"/>
            <a:chOff x="1443599" y="2835362"/>
            <a:chExt cx="331500" cy="331500"/>
          </a:xfrm>
        </p:grpSpPr>
        <p:sp>
          <p:nvSpPr>
            <p:cNvPr id="2211" name="Google Shape;2211;p46"/>
            <p:cNvSpPr/>
            <p:nvPr/>
          </p:nvSpPr>
          <p:spPr>
            <a:xfrm>
              <a:off x="1443599" y="2835362"/>
              <a:ext cx="331500" cy="331500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46"/>
            <p:cNvSpPr/>
            <p:nvPr/>
          </p:nvSpPr>
          <p:spPr>
            <a:xfrm>
              <a:off x="1513650" y="2906923"/>
              <a:ext cx="192000" cy="192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3" name="Google Shape;2213;p46"/>
          <p:cNvGrpSpPr/>
          <p:nvPr/>
        </p:nvGrpSpPr>
        <p:grpSpPr>
          <a:xfrm>
            <a:off x="3883148" y="2472278"/>
            <a:ext cx="331500" cy="331500"/>
            <a:chOff x="1443599" y="2835362"/>
            <a:chExt cx="331500" cy="331500"/>
          </a:xfrm>
        </p:grpSpPr>
        <p:sp>
          <p:nvSpPr>
            <p:cNvPr id="2214" name="Google Shape;2214;p46"/>
            <p:cNvSpPr/>
            <p:nvPr/>
          </p:nvSpPr>
          <p:spPr>
            <a:xfrm>
              <a:off x="1443599" y="2835362"/>
              <a:ext cx="331500" cy="331500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46"/>
            <p:cNvSpPr/>
            <p:nvPr/>
          </p:nvSpPr>
          <p:spPr>
            <a:xfrm>
              <a:off x="1513650" y="2906923"/>
              <a:ext cx="192000" cy="192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6" name="Google Shape;2216;p46"/>
          <p:cNvGrpSpPr/>
          <p:nvPr/>
        </p:nvGrpSpPr>
        <p:grpSpPr>
          <a:xfrm>
            <a:off x="4837801" y="2730218"/>
            <a:ext cx="331500" cy="331500"/>
            <a:chOff x="1443599" y="2835362"/>
            <a:chExt cx="331500" cy="331500"/>
          </a:xfrm>
        </p:grpSpPr>
        <p:sp>
          <p:nvSpPr>
            <p:cNvPr id="2217" name="Google Shape;2217;p46"/>
            <p:cNvSpPr/>
            <p:nvPr/>
          </p:nvSpPr>
          <p:spPr>
            <a:xfrm>
              <a:off x="1443599" y="2835362"/>
              <a:ext cx="331500" cy="331500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46"/>
            <p:cNvSpPr/>
            <p:nvPr/>
          </p:nvSpPr>
          <p:spPr>
            <a:xfrm>
              <a:off x="1513650" y="2906923"/>
              <a:ext cx="192000" cy="192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9" name="Google Shape;2219;p46"/>
          <p:cNvGrpSpPr/>
          <p:nvPr/>
        </p:nvGrpSpPr>
        <p:grpSpPr>
          <a:xfrm>
            <a:off x="4406124" y="3218087"/>
            <a:ext cx="331500" cy="331500"/>
            <a:chOff x="1443599" y="2835362"/>
            <a:chExt cx="331500" cy="331500"/>
          </a:xfrm>
        </p:grpSpPr>
        <p:sp>
          <p:nvSpPr>
            <p:cNvPr id="2220" name="Google Shape;2220;p46"/>
            <p:cNvSpPr/>
            <p:nvPr/>
          </p:nvSpPr>
          <p:spPr>
            <a:xfrm>
              <a:off x="1443599" y="2835362"/>
              <a:ext cx="331500" cy="331500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46"/>
            <p:cNvSpPr/>
            <p:nvPr/>
          </p:nvSpPr>
          <p:spPr>
            <a:xfrm>
              <a:off x="1513650" y="2906923"/>
              <a:ext cx="192000" cy="192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222" name="Google Shape;2222;p46"/>
          <p:cNvCxnSpPr>
            <a:stCxn id="2159" idx="6"/>
            <a:endCxn id="2214" idx="2"/>
          </p:cNvCxnSpPr>
          <p:nvPr/>
        </p:nvCxnSpPr>
        <p:spPr>
          <a:xfrm>
            <a:off x="3440099" y="1901380"/>
            <a:ext cx="443049" cy="736648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23" name="Google Shape;2223;p46"/>
          <p:cNvCxnSpPr>
            <a:stCxn id="2187" idx="2"/>
            <a:endCxn id="2211" idx="6"/>
          </p:cNvCxnSpPr>
          <p:nvPr/>
        </p:nvCxnSpPr>
        <p:spPr>
          <a:xfrm flipH="1">
            <a:off x="4925445" y="1901380"/>
            <a:ext cx="815400" cy="301200"/>
          </a:xfrm>
          <a:prstGeom prst="bentConnector3">
            <a:avLst>
              <a:gd name="adj1" fmla="val 50001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24" name="Google Shape;2224;p46"/>
          <p:cNvCxnSpPr>
            <a:stCxn id="2204" idx="6"/>
            <a:endCxn id="2220" idx="2"/>
          </p:cNvCxnSpPr>
          <p:nvPr/>
        </p:nvCxnSpPr>
        <p:spPr>
          <a:xfrm rot="10800000" flipH="1">
            <a:off x="3402888" y="3383905"/>
            <a:ext cx="1003200" cy="120300"/>
          </a:xfrm>
          <a:prstGeom prst="bentConnector3">
            <a:avLst>
              <a:gd name="adj1" fmla="val 50002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25" name="Google Shape;2225;p46"/>
          <p:cNvCxnSpPr>
            <a:stCxn id="2186" idx="2"/>
            <a:endCxn id="2217" idx="6"/>
          </p:cNvCxnSpPr>
          <p:nvPr/>
        </p:nvCxnSpPr>
        <p:spPr>
          <a:xfrm rot="10800000">
            <a:off x="5169301" y="2895969"/>
            <a:ext cx="571552" cy="608237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9A29C28-9AC7-D3A2-963F-9322BD413814}"/>
              </a:ext>
            </a:extLst>
          </p:cNvPr>
          <p:cNvSpPr/>
          <p:nvPr/>
        </p:nvSpPr>
        <p:spPr>
          <a:xfrm>
            <a:off x="439278" y="402572"/>
            <a:ext cx="8025560" cy="507190"/>
          </a:xfrm>
          <a:prstGeom prst="round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" sz="2400" b="1" dirty="0">
                <a:solidFill>
                  <a:schemeClr val="accent1">
                    <a:lumMod val="90000"/>
                    <a:lumOff val="10000"/>
                  </a:schemeClr>
                </a:solidFill>
                <a:latin typeface="Exo" panose="020B0604020202020204" charset="0"/>
              </a:rPr>
              <a:t>Revenue Elevation Strategies</a:t>
            </a:r>
            <a:endParaRPr lang="en-US" sz="2400" b="1" dirty="0">
              <a:solidFill>
                <a:schemeClr val="accent1">
                  <a:lumMod val="90000"/>
                  <a:lumOff val="10000"/>
                </a:schemeClr>
              </a:solidFill>
              <a:latin typeface="Exo" panose="020B060402020202020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543CBD-DF11-13DC-2FC7-6B83A5F2A5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919220" y="3344226"/>
            <a:ext cx="350423" cy="276043"/>
          </a:xfrm>
          <a:prstGeom prst="rect">
            <a:avLst/>
          </a:prstGeom>
          <a:effectLst>
            <a:reflection blurRad="6350" stA="50000" endA="295" endPos="92000" dist="101600" dir="5400000" sy="-100000" algn="bl" rotWithShape="0"/>
          </a:effectLst>
        </p:spPr>
      </p:pic>
      <p:sp>
        <p:nvSpPr>
          <p:cNvPr id="13" name="Google Shape;2149;p46">
            <a:extLst>
              <a:ext uri="{FF2B5EF4-FFF2-40B4-BE49-F238E27FC236}">
                <a16:creationId xmlns:a16="http://schemas.microsoft.com/office/drawing/2014/main" id="{8FBC8C30-EEF0-B37F-6DC4-902D660D198A}"/>
              </a:ext>
            </a:extLst>
          </p:cNvPr>
          <p:cNvSpPr txBox="1"/>
          <p:nvPr/>
        </p:nvSpPr>
        <p:spPr>
          <a:xfrm>
            <a:off x="84089" y="3685511"/>
            <a:ext cx="2642146" cy="5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Workshops and Webinars: Conduct educational sessions to showcase the benefits of premium services</a:t>
            </a:r>
            <a:endParaRPr sz="1000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38E4BF-C265-A884-7111-4E84FE605C4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599" t="17636" r="16717" b="15246"/>
          <a:stretch/>
        </p:blipFill>
        <p:spPr>
          <a:xfrm>
            <a:off x="2919466" y="3332222"/>
            <a:ext cx="340480" cy="353289"/>
          </a:xfrm>
          <a:prstGeom prst="rect">
            <a:avLst/>
          </a:prstGeom>
          <a:effectLst>
            <a:reflection blurRad="6350" stA="50000" endA="295" endPos="92000" dist="101600" dir="5400000" sy="-100000" algn="bl" rotWithShape="0"/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34B77F2-5954-0216-E731-C3142B673F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3382" y="1730420"/>
            <a:ext cx="334344" cy="334344"/>
          </a:xfrm>
          <a:prstGeom prst="rect">
            <a:avLst/>
          </a:prstGeom>
          <a:effectLst>
            <a:reflection blurRad="6350" stA="50000" endA="295" endPos="92000" dist="101600" dir="5400000" sy="-100000" algn="bl" rotWithShape="0"/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D8E58CD-D32A-C60E-6680-946D8C6FFA8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4157" t="13405" r="14722" b="8974"/>
          <a:stretch/>
        </p:blipFill>
        <p:spPr>
          <a:xfrm>
            <a:off x="2964256" y="1706933"/>
            <a:ext cx="323893" cy="381317"/>
          </a:xfrm>
          <a:prstGeom prst="rect">
            <a:avLst/>
          </a:prstGeom>
          <a:effectLst>
            <a:reflection blurRad="6350" stA="50000" endA="295" endPos="92000" dist="101600" dir="5400000" sy="-100000" algn="bl" rotWithShape="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18"/>
          <p:cNvSpPr>
            <a:spLocks/>
          </p:cNvSpPr>
          <p:nvPr/>
        </p:nvSpPr>
        <p:spPr>
          <a:xfrm rot="10800000" flipH="1">
            <a:off x="379938" y="1116096"/>
            <a:ext cx="1865422" cy="1017503"/>
          </a:xfrm>
          <a:prstGeom prst="roundRect">
            <a:avLst>
              <a:gd name="adj" fmla="val 18419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6" name="Google Shape;1046;p18"/>
          <p:cNvSpPr/>
          <p:nvPr/>
        </p:nvSpPr>
        <p:spPr>
          <a:xfrm>
            <a:off x="375769" y="185338"/>
            <a:ext cx="8330604" cy="584774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528DA3"/>
              </a:gs>
              <a:gs pos="100000">
                <a:schemeClr val="lt1"/>
              </a:gs>
            </a:gsLst>
            <a:lin ang="5400000" scaled="1"/>
          </a:gradFill>
          <a:ln>
            <a:solidFill>
              <a:srgbClr val="72C8D3"/>
            </a:solidFill>
          </a:ln>
          <a:effectLst>
            <a:outerShdw blurRad="142875" algn="bl" rotWithShape="0">
              <a:schemeClr val="lt1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3200"/>
            </a:pPr>
            <a:r>
              <a:rPr lang="en" sz="1800" b="1" dirty="0">
                <a:solidFill>
                  <a:schemeClr val="bg2"/>
                </a:solidFill>
                <a:latin typeface="Exo"/>
                <a:sym typeface="Exo"/>
              </a:rPr>
              <a:t> 	</a:t>
            </a:r>
            <a:r>
              <a:rPr lang="en-US" sz="1800" b="1" dirty="0">
                <a:solidFill>
                  <a:schemeClr val="bg2"/>
                </a:solidFill>
                <a:latin typeface="Exo"/>
              </a:rPr>
              <a:t>What is the impact of the 5G launch on our revenue? </a:t>
            </a:r>
            <a:endParaRPr sz="1800" b="1" dirty="0">
              <a:solidFill>
                <a:schemeClr val="bg2"/>
              </a:solidFill>
              <a:latin typeface="Exo"/>
              <a:sym typeface="Exo"/>
            </a:endParaRPr>
          </a:p>
        </p:txBody>
      </p:sp>
      <p:sp>
        <p:nvSpPr>
          <p:cNvPr id="1050" name="Google Shape;1050;p18"/>
          <p:cNvSpPr/>
          <p:nvPr/>
        </p:nvSpPr>
        <p:spPr>
          <a:xfrm rot="10800000" flipH="1">
            <a:off x="243841" y="2412044"/>
            <a:ext cx="8462532" cy="2561441"/>
          </a:xfrm>
          <a:prstGeom prst="roundRect">
            <a:avLst>
              <a:gd name="adj" fmla="val 18419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700B79-A96B-1C1F-C583-F9DDC6BC877E}"/>
              </a:ext>
            </a:extLst>
          </p:cNvPr>
          <p:cNvSpPr txBox="1"/>
          <p:nvPr/>
        </p:nvSpPr>
        <p:spPr>
          <a:xfrm>
            <a:off x="578244" y="1274214"/>
            <a:ext cx="1869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Revenue after 5G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D67075-8E5D-5D03-6FA0-8FE26095A1C0}"/>
              </a:ext>
            </a:extLst>
          </p:cNvPr>
          <p:cNvSpPr txBox="1"/>
          <p:nvPr/>
        </p:nvSpPr>
        <p:spPr>
          <a:xfrm>
            <a:off x="375769" y="1526775"/>
            <a:ext cx="1869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15.90</a:t>
            </a:r>
            <a:r>
              <a:rPr lang="en-US" sz="3200" dirty="0">
                <a:solidFill>
                  <a:schemeClr val="bg1"/>
                </a:solidFill>
              </a:rPr>
              <a:t> bn</a:t>
            </a:r>
          </a:p>
        </p:txBody>
      </p:sp>
      <p:sp>
        <p:nvSpPr>
          <p:cNvPr id="4" name="Google Shape;1040;p18">
            <a:extLst>
              <a:ext uri="{FF2B5EF4-FFF2-40B4-BE49-F238E27FC236}">
                <a16:creationId xmlns:a16="http://schemas.microsoft.com/office/drawing/2014/main" id="{1B076E7B-8889-2C92-3E7F-6D01AED5863E}"/>
              </a:ext>
            </a:extLst>
          </p:cNvPr>
          <p:cNvSpPr>
            <a:spLocks/>
          </p:cNvSpPr>
          <p:nvPr/>
        </p:nvSpPr>
        <p:spPr>
          <a:xfrm rot="10800000" flipH="1">
            <a:off x="3454399" y="1124818"/>
            <a:ext cx="1865422" cy="1017503"/>
          </a:xfrm>
          <a:prstGeom prst="roundRect">
            <a:avLst>
              <a:gd name="adj" fmla="val 18419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1E0CD-1478-F865-926E-05870805F0AD}"/>
              </a:ext>
            </a:extLst>
          </p:cNvPr>
          <p:cNvSpPr txBox="1"/>
          <p:nvPr/>
        </p:nvSpPr>
        <p:spPr>
          <a:xfrm>
            <a:off x="3454399" y="1224881"/>
            <a:ext cx="1869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Revenue before 5G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02084B-8224-B25E-39C7-A4678FD89174}"/>
              </a:ext>
            </a:extLst>
          </p:cNvPr>
          <p:cNvSpPr txBox="1"/>
          <p:nvPr/>
        </p:nvSpPr>
        <p:spPr>
          <a:xfrm>
            <a:off x="3490224" y="1457357"/>
            <a:ext cx="1869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16.00</a:t>
            </a:r>
            <a:r>
              <a:rPr lang="en-US" sz="3200" dirty="0">
                <a:solidFill>
                  <a:schemeClr val="bg1"/>
                </a:solidFill>
              </a:rPr>
              <a:t> bn</a:t>
            </a:r>
          </a:p>
        </p:txBody>
      </p:sp>
      <p:sp>
        <p:nvSpPr>
          <p:cNvPr id="8" name="Google Shape;1040;p18">
            <a:extLst>
              <a:ext uri="{FF2B5EF4-FFF2-40B4-BE49-F238E27FC236}">
                <a16:creationId xmlns:a16="http://schemas.microsoft.com/office/drawing/2014/main" id="{B8AC5B73-22DD-CA76-9452-0ED11C5C3E04}"/>
              </a:ext>
            </a:extLst>
          </p:cNvPr>
          <p:cNvSpPr>
            <a:spLocks/>
          </p:cNvSpPr>
          <p:nvPr/>
        </p:nvSpPr>
        <p:spPr>
          <a:xfrm rot="10800000" flipH="1">
            <a:off x="6529163" y="1162067"/>
            <a:ext cx="1815324" cy="1017503"/>
          </a:xfrm>
          <a:prstGeom prst="roundRect">
            <a:avLst>
              <a:gd name="adj" fmla="val 18419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907A8C-7EAE-FA64-1F48-D2F3A4CF6857}"/>
              </a:ext>
            </a:extLst>
          </p:cNvPr>
          <p:cNvSpPr txBox="1"/>
          <p:nvPr/>
        </p:nvSpPr>
        <p:spPr>
          <a:xfrm>
            <a:off x="6602519" y="1274214"/>
            <a:ext cx="1869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Revenue change 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36029C-D654-71A0-F687-A6F9F790C7B5}"/>
              </a:ext>
            </a:extLst>
          </p:cNvPr>
          <p:cNvSpPr txBox="1"/>
          <p:nvPr/>
        </p:nvSpPr>
        <p:spPr>
          <a:xfrm>
            <a:off x="6602519" y="1492186"/>
            <a:ext cx="1869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-0.50 %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2F9A68E-9294-6673-29D8-B208326B7E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031" r="-206"/>
          <a:stretch/>
        </p:blipFill>
        <p:spPr>
          <a:xfrm>
            <a:off x="565100" y="2503511"/>
            <a:ext cx="7906859" cy="2355917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5" name="Google Shape;2145;p46"/>
          <p:cNvPicPr preferRelativeResize="0"/>
          <p:nvPr/>
        </p:nvPicPr>
        <p:blipFill rotWithShape="1">
          <a:blip r:embed="rId3">
            <a:alphaModFix/>
          </a:blip>
          <a:srcRect l="15592" r="15598"/>
          <a:stretch/>
        </p:blipFill>
        <p:spPr>
          <a:xfrm>
            <a:off x="3646050" y="1901375"/>
            <a:ext cx="1851900" cy="1853700"/>
          </a:xfrm>
          <a:prstGeom prst="ellipse">
            <a:avLst/>
          </a:prstGeom>
          <a:noFill/>
          <a:ln>
            <a:noFill/>
          </a:ln>
          <a:effectLst>
            <a:outerShdw blurRad="657225" algn="bl" rotWithShape="0">
              <a:srgbClr val="8FFFFF">
                <a:alpha val="40000"/>
              </a:srgbClr>
            </a:outerShdw>
          </a:effectLst>
        </p:spPr>
      </p:pic>
      <p:grpSp>
        <p:nvGrpSpPr>
          <p:cNvPr id="2147" name="Google Shape;2147;p46"/>
          <p:cNvGrpSpPr/>
          <p:nvPr/>
        </p:nvGrpSpPr>
        <p:grpSpPr>
          <a:xfrm>
            <a:off x="371346" y="1627219"/>
            <a:ext cx="2357052" cy="939139"/>
            <a:chOff x="750297" y="1935556"/>
            <a:chExt cx="2357052" cy="939139"/>
          </a:xfrm>
        </p:grpSpPr>
        <p:sp>
          <p:nvSpPr>
            <p:cNvPr id="2148" name="Google Shape;2148;p46"/>
            <p:cNvSpPr/>
            <p:nvPr/>
          </p:nvSpPr>
          <p:spPr>
            <a:xfrm>
              <a:off x="750297" y="1935556"/>
              <a:ext cx="2357052" cy="3999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8100000" scaled="1"/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Employee Training:  </a:t>
              </a:r>
              <a:endParaRPr b="1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2149" name="Google Shape;2149;p46"/>
            <p:cNvSpPr txBox="1"/>
            <p:nvPr/>
          </p:nvSpPr>
          <p:spPr>
            <a:xfrm>
              <a:off x="1220522" y="2312195"/>
              <a:ext cx="1805700" cy="5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Train employees to provide excellent customer service and support</a:t>
              </a:r>
              <a:endParaRPr sz="1000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2150" name="Google Shape;2150;p46"/>
          <p:cNvGrpSpPr/>
          <p:nvPr/>
        </p:nvGrpSpPr>
        <p:grpSpPr>
          <a:xfrm>
            <a:off x="162080" y="3220369"/>
            <a:ext cx="8815666" cy="1073654"/>
            <a:chOff x="45792" y="2127784"/>
            <a:chExt cx="8815666" cy="1073654"/>
          </a:xfrm>
        </p:grpSpPr>
        <p:sp>
          <p:nvSpPr>
            <p:cNvPr id="2151" name="Google Shape;2151;p46"/>
            <p:cNvSpPr/>
            <p:nvPr/>
          </p:nvSpPr>
          <p:spPr>
            <a:xfrm>
              <a:off x="45792" y="2127784"/>
              <a:ext cx="2561427" cy="3999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lt1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 Language Options: </a:t>
              </a:r>
              <a:endParaRPr sz="1800" b="1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2152" name="Google Shape;2152;p46"/>
            <p:cNvSpPr txBox="1"/>
            <p:nvPr/>
          </p:nvSpPr>
          <p:spPr>
            <a:xfrm>
              <a:off x="6507939" y="2638938"/>
              <a:ext cx="2353519" cy="5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Develop interactive mobile apps with features like bill tracking, data usage monitoring, and customer support.</a:t>
              </a:r>
              <a:endParaRPr sz="900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sp>
        <p:nvSpPr>
          <p:cNvPr id="2154" name="Google Shape;2154;p46"/>
          <p:cNvSpPr/>
          <p:nvPr/>
        </p:nvSpPr>
        <p:spPr>
          <a:xfrm>
            <a:off x="6525259" y="3282297"/>
            <a:ext cx="2059968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</a:t>
            </a:r>
            <a:r>
              <a:rPr lang="en-US" b="1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Interactive Apps:  </a:t>
            </a:r>
            <a:endParaRPr b="1" dirty="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grpSp>
        <p:nvGrpSpPr>
          <p:cNvPr id="2156" name="Google Shape;2156;p46"/>
          <p:cNvGrpSpPr/>
          <p:nvPr/>
        </p:nvGrpSpPr>
        <p:grpSpPr>
          <a:xfrm>
            <a:off x="6473450" y="1624944"/>
            <a:ext cx="2298484" cy="991544"/>
            <a:chOff x="6624946" y="1930031"/>
            <a:chExt cx="2298484" cy="991544"/>
          </a:xfrm>
        </p:grpSpPr>
        <p:sp>
          <p:nvSpPr>
            <p:cNvPr id="2157" name="Google Shape;2157;p46"/>
            <p:cNvSpPr/>
            <p:nvPr/>
          </p:nvSpPr>
          <p:spPr>
            <a:xfrm>
              <a:off x="6624946" y="1930031"/>
              <a:ext cx="2220397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Incentivized Referrals:  </a:t>
              </a:r>
              <a:endParaRPr b="1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2158" name="Google Shape;2158;p46"/>
            <p:cNvSpPr txBox="1"/>
            <p:nvPr/>
          </p:nvSpPr>
          <p:spPr>
            <a:xfrm>
              <a:off x="6775723" y="2359075"/>
              <a:ext cx="2147707" cy="5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Launch a referral program offering discounts or additional data for customers who refer new users.</a:t>
              </a:r>
            </a:p>
          </p:txBody>
        </p:sp>
      </p:grpSp>
      <p:sp>
        <p:nvSpPr>
          <p:cNvPr id="2159" name="Google Shape;2159;p46"/>
          <p:cNvSpPr/>
          <p:nvPr/>
        </p:nvSpPr>
        <p:spPr>
          <a:xfrm>
            <a:off x="2784599" y="1573630"/>
            <a:ext cx="655500" cy="6555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6" name="Google Shape;2186;p46"/>
          <p:cNvSpPr/>
          <p:nvPr/>
        </p:nvSpPr>
        <p:spPr>
          <a:xfrm>
            <a:off x="5740853" y="3176455"/>
            <a:ext cx="655500" cy="6555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7" name="Google Shape;2187;p46"/>
          <p:cNvSpPr/>
          <p:nvPr/>
        </p:nvSpPr>
        <p:spPr>
          <a:xfrm>
            <a:off x="5740845" y="1573630"/>
            <a:ext cx="655500" cy="6555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4" name="Google Shape;2204;p46"/>
          <p:cNvSpPr/>
          <p:nvPr/>
        </p:nvSpPr>
        <p:spPr>
          <a:xfrm>
            <a:off x="2747388" y="3176455"/>
            <a:ext cx="655500" cy="6555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10" name="Google Shape;2210;p46"/>
          <p:cNvGrpSpPr/>
          <p:nvPr/>
        </p:nvGrpSpPr>
        <p:grpSpPr>
          <a:xfrm>
            <a:off x="4593924" y="2036862"/>
            <a:ext cx="331500" cy="331500"/>
            <a:chOff x="1443599" y="2835362"/>
            <a:chExt cx="331500" cy="331500"/>
          </a:xfrm>
        </p:grpSpPr>
        <p:sp>
          <p:nvSpPr>
            <p:cNvPr id="2211" name="Google Shape;2211;p46"/>
            <p:cNvSpPr/>
            <p:nvPr/>
          </p:nvSpPr>
          <p:spPr>
            <a:xfrm>
              <a:off x="1443599" y="2835362"/>
              <a:ext cx="331500" cy="331500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46"/>
            <p:cNvSpPr/>
            <p:nvPr/>
          </p:nvSpPr>
          <p:spPr>
            <a:xfrm>
              <a:off x="1513650" y="2906923"/>
              <a:ext cx="192000" cy="192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3" name="Google Shape;2213;p46"/>
          <p:cNvGrpSpPr/>
          <p:nvPr/>
        </p:nvGrpSpPr>
        <p:grpSpPr>
          <a:xfrm>
            <a:off x="3883148" y="2472278"/>
            <a:ext cx="331500" cy="331500"/>
            <a:chOff x="1443599" y="2835362"/>
            <a:chExt cx="331500" cy="331500"/>
          </a:xfrm>
        </p:grpSpPr>
        <p:sp>
          <p:nvSpPr>
            <p:cNvPr id="2214" name="Google Shape;2214;p46"/>
            <p:cNvSpPr/>
            <p:nvPr/>
          </p:nvSpPr>
          <p:spPr>
            <a:xfrm>
              <a:off x="1443599" y="2835362"/>
              <a:ext cx="331500" cy="331500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46"/>
            <p:cNvSpPr/>
            <p:nvPr/>
          </p:nvSpPr>
          <p:spPr>
            <a:xfrm>
              <a:off x="1513650" y="2906923"/>
              <a:ext cx="192000" cy="192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6" name="Google Shape;2216;p46"/>
          <p:cNvGrpSpPr/>
          <p:nvPr/>
        </p:nvGrpSpPr>
        <p:grpSpPr>
          <a:xfrm>
            <a:off x="4837801" y="2730218"/>
            <a:ext cx="331500" cy="331500"/>
            <a:chOff x="1443599" y="2835362"/>
            <a:chExt cx="331500" cy="331500"/>
          </a:xfrm>
        </p:grpSpPr>
        <p:sp>
          <p:nvSpPr>
            <p:cNvPr id="2217" name="Google Shape;2217;p46"/>
            <p:cNvSpPr/>
            <p:nvPr/>
          </p:nvSpPr>
          <p:spPr>
            <a:xfrm>
              <a:off x="1443599" y="2835362"/>
              <a:ext cx="331500" cy="331500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46"/>
            <p:cNvSpPr/>
            <p:nvPr/>
          </p:nvSpPr>
          <p:spPr>
            <a:xfrm>
              <a:off x="1513650" y="2906923"/>
              <a:ext cx="192000" cy="192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9" name="Google Shape;2219;p46"/>
          <p:cNvGrpSpPr/>
          <p:nvPr/>
        </p:nvGrpSpPr>
        <p:grpSpPr>
          <a:xfrm>
            <a:off x="4406124" y="3218087"/>
            <a:ext cx="331500" cy="331500"/>
            <a:chOff x="1443599" y="2835362"/>
            <a:chExt cx="331500" cy="331500"/>
          </a:xfrm>
        </p:grpSpPr>
        <p:sp>
          <p:nvSpPr>
            <p:cNvPr id="2220" name="Google Shape;2220;p46"/>
            <p:cNvSpPr/>
            <p:nvPr/>
          </p:nvSpPr>
          <p:spPr>
            <a:xfrm>
              <a:off x="1443599" y="2835362"/>
              <a:ext cx="331500" cy="331500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46"/>
            <p:cNvSpPr/>
            <p:nvPr/>
          </p:nvSpPr>
          <p:spPr>
            <a:xfrm>
              <a:off x="1513650" y="2906923"/>
              <a:ext cx="192000" cy="192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222" name="Google Shape;2222;p46"/>
          <p:cNvCxnSpPr>
            <a:stCxn id="2159" idx="6"/>
            <a:endCxn id="2214" idx="2"/>
          </p:cNvCxnSpPr>
          <p:nvPr/>
        </p:nvCxnSpPr>
        <p:spPr>
          <a:xfrm>
            <a:off x="3440099" y="1901380"/>
            <a:ext cx="443049" cy="736648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23" name="Google Shape;2223;p46"/>
          <p:cNvCxnSpPr>
            <a:stCxn id="2187" idx="2"/>
            <a:endCxn id="2211" idx="6"/>
          </p:cNvCxnSpPr>
          <p:nvPr/>
        </p:nvCxnSpPr>
        <p:spPr>
          <a:xfrm flipH="1">
            <a:off x="4925445" y="1901380"/>
            <a:ext cx="815400" cy="301200"/>
          </a:xfrm>
          <a:prstGeom prst="bentConnector3">
            <a:avLst>
              <a:gd name="adj1" fmla="val 50001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24" name="Google Shape;2224;p46"/>
          <p:cNvCxnSpPr>
            <a:stCxn id="2204" idx="6"/>
            <a:endCxn id="2220" idx="2"/>
          </p:cNvCxnSpPr>
          <p:nvPr/>
        </p:nvCxnSpPr>
        <p:spPr>
          <a:xfrm rot="10800000" flipH="1">
            <a:off x="3402888" y="3383905"/>
            <a:ext cx="1003200" cy="120300"/>
          </a:xfrm>
          <a:prstGeom prst="bentConnector3">
            <a:avLst>
              <a:gd name="adj1" fmla="val 50002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25" name="Google Shape;2225;p46"/>
          <p:cNvCxnSpPr>
            <a:stCxn id="2186" idx="2"/>
            <a:endCxn id="2217" idx="6"/>
          </p:cNvCxnSpPr>
          <p:nvPr/>
        </p:nvCxnSpPr>
        <p:spPr>
          <a:xfrm rot="10800000">
            <a:off x="5169301" y="2895969"/>
            <a:ext cx="571552" cy="608237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9A29C28-9AC7-D3A2-963F-9322BD413814}"/>
              </a:ext>
            </a:extLst>
          </p:cNvPr>
          <p:cNvSpPr/>
          <p:nvPr/>
        </p:nvSpPr>
        <p:spPr>
          <a:xfrm>
            <a:off x="439278" y="402572"/>
            <a:ext cx="8025560" cy="507190"/>
          </a:xfrm>
          <a:prstGeom prst="round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>
                    <a:lumMod val="90000"/>
                    <a:lumOff val="10000"/>
                  </a:schemeClr>
                </a:solidFill>
                <a:latin typeface="Exo" panose="020B0604020202020204" charset="0"/>
              </a:rPr>
              <a:t>Active Users Increase Strategies</a:t>
            </a:r>
          </a:p>
        </p:txBody>
      </p:sp>
      <p:sp>
        <p:nvSpPr>
          <p:cNvPr id="13" name="Google Shape;2149;p46">
            <a:extLst>
              <a:ext uri="{FF2B5EF4-FFF2-40B4-BE49-F238E27FC236}">
                <a16:creationId xmlns:a16="http://schemas.microsoft.com/office/drawing/2014/main" id="{8FBC8C30-EEF0-B37F-6DC4-902D660D198A}"/>
              </a:ext>
            </a:extLst>
          </p:cNvPr>
          <p:cNvSpPr txBox="1"/>
          <p:nvPr/>
        </p:nvSpPr>
        <p:spPr>
          <a:xfrm>
            <a:off x="84089" y="3685511"/>
            <a:ext cx="2642146" cy="5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Language Options: Provide multilingual support to cater to a wider audience.</a:t>
            </a:r>
            <a:endParaRPr sz="1000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AE67CE-6021-706F-A43B-E0133BBC22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4349" y="1736054"/>
            <a:ext cx="330404" cy="330404"/>
          </a:xfrm>
          <a:prstGeom prst="rect">
            <a:avLst/>
          </a:prstGeom>
          <a:effectLst>
            <a:reflection blurRad="6350" stA="50000" endA="295" endPos="92000" dist="101600" dir="5400000" sy="-100000" algn="bl" rotWithShape="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82DDC5-EA7F-7FFB-31D7-F32E396E45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8374" y="3337988"/>
            <a:ext cx="312339" cy="312339"/>
          </a:xfrm>
          <a:prstGeom prst="rect">
            <a:avLst/>
          </a:prstGeom>
          <a:effectLst>
            <a:reflection blurRad="6350" stA="50000" endA="295" endPos="92000" dist="1016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D0928C-169C-D230-80D8-6E3BD4CC564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1992" t="5822" r="11067" b="7683"/>
          <a:stretch/>
        </p:blipFill>
        <p:spPr>
          <a:xfrm>
            <a:off x="5930748" y="1736054"/>
            <a:ext cx="292749" cy="329099"/>
          </a:xfrm>
          <a:prstGeom prst="rect">
            <a:avLst/>
          </a:prstGeom>
          <a:effectLst>
            <a:reflection blurRad="6350" stA="50000" endA="295" endPos="92000" dist="101600" dir="5400000" sy="-100000" algn="bl" rotWithShape="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2988027-95FF-B486-2D3E-224744726A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V="1">
            <a:off x="5898272" y="3320939"/>
            <a:ext cx="299330" cy="299330"/>
          </a:xfrm>
          <a:prstGeom prst="rect">
            <a:avLst/>
          </a:prstGeom>
          <a:effectLst>
            <a:reflection blurRad="6350" stA="50000" endA="295" endPos="92000" dist="1016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74180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0" name="Google Shape;2230;p47"/>
          <p:cNvSpPr/>
          <p:nvPr/>
        </p:nvSpPr>
        <p:spPr>
          <a:xfrm>
            <a:off x="800253" y="1397457"/>
            <a:ext cx="2887500" cy="28875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1" name="Google Shape;2231;p47"/>
          <p:cNvSpPr/>
          <p:nvPr/>
        </p:nvSpPr>
        <p:spPr>
          <a:xfrm>
            <a:off x="1150072" y="2045475"/>
            <a:ext cx="2239500" cy="22395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2" name="Google Shape;2232;p47"/>
          <p:cNvSpPr/>
          <p:nvPr/>
        </p:nvSpPr>
        <p:spPr>
          <a:xfrm>
            <a:off x="1457848" y="2712625"/>
            <a:ext cx="1572300" cy="15723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3" name="Google Shape;2233;p47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CENTER </a:t>
            </a:r>
            <a:r>
              <a:rPr lang="en"/>
              <a:t>BUSINESS PLAN</a:t>
            </a:r>
            <a:endParaRPr/>
          </a:p>
        </p:txBody>
      </p:sp>
      <p:sp>
        <p:nvSpPr>
          <p:cNvPr id="2234" name="Google Shape;2234;p47"/>
          <p:cNvSpPr txBox="1"/>
          <p:nvPr/>
        </p:nvSpPr>
        <p:spPr>
          <a:xfrm>
            <a:off x="1255653" y="1549850"/>
            <a:ext cx="1976700" cy="39510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lt1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100M</a:t>
            </a:r>
            <a:endParaRPr sz="2100" b="1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235" name="Google Shape;2235;p47"/>
          <p:cNvSpPr txBox="1"/>
          <p:nvPr/>
        </p:nvSpPr>
        <p:spPr>
          <a:xfrm>
            <a:off x="1501953" y="2207025"/>
            <a:ext cx="1484100" cy="39510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lt1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50M</a:t>
            </a:r>
            <a:endParaRPr sz="2100" b="1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236" name="Google Shape;2236;p47"/>
          <p:cNvSpPr txBox="1"/>
          <p:nvPr/>
        </p:nvSpPr>
        <p:spPr>
          <a:xfrm>
            <a:off x="1703253" y="2865025"/>
            <a:ext cx="1081500" cy="39510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lt1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25M</a:t>
            </a:r>
            <a:endParaRPr sz="2100" b="1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237" name="Google Shape;2237;p47"/>
          <p:cNvSpPr/>
          <p:nvPr/>
        </p:nvSpPr>
        <p:spPr>
          <a:xfrm>
            <a:off x="3880733" y="1397455"/>
            <a:ext cx="655500" cy="6555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38" name="Google Shape;2238;p47"/>
          <p:cNvGrpSpPr/>
          <p:nvPr/>
        </p:nvGrpSpPr>
        <p:grpSpPr>
          <a:xfrm>
            <a:off x="4041059" y="1557802"/>
            <a:ext cx="334848" cy="334806"/>
            <a:chOff x="1181536" y="2735942"/>
            <a:chExt cx="417360" cy="417360"/>
          </a:xfrm>
        </p:grpSpPr>
        <p:sp>
          <p:nvSpPr>
            <p:cNvPr id="2239" name="Google Shape;2239;p47"/>
            <p:cNvSpPr/>
            <p:nvPr/>
          </p:nvSpPr>
          <p:spPr>
            <a:xfrm>
              <a:off x="1181536" y="2735942"/>
              <a:ext cx="73277" cy="73277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24" y="0"/>
                  </a:moveTo>
                  <a:cubicBezTo>
                    <a:pt x="477" y="0"/>
                    <a:pt x="0" y="477"/>
                    <a:pt x="0" y="1024"/>
                  </a:cubicBezTo>
                  <a:cubicBezTo>
                    <a:pt x="0" y="1596"/>
                    <a:pt x="477" y="2048"/>
                    <a:pt x="1024" y="2048"/>
                  </a:cubicBezTo>
                  <a:cubicBezTo>
                    <a:pt x="1596" y="2048"/>
                    <a:pt x="2048" y="1596"/>
                    <a:pt x="2048" y="1024"/>
                  </a:cubicBezTo>
                  <a:cubicBezTo>
                    <a:pt x="2048" y="477"/>
                    <a:pt x="1596" y="0"/>
                    <a:pt x="1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47"/>
            <p:cNvSpPr/>
            <p:nvPr/>
          </p:nvSpPr>
          <p:spPr>
            <a:xfrm>
              <a:off x="1525619" y="2735942"/>
              <a:ext cx="73277" cy="73277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24" y="0"/>
                  </a:moveTo>
                  <a:cubicBezTo>
                    <a:pt x="453" y="0"/>
                    <a:pt x="0" y="477"/>
                    <a:pt x="0" y="1024"/>
                  </a:cubicBezTo>
                  <a:cubicBezTo>
                    <a:pt x="0" y="1596"/>
                    <a:pt x="453" y="2048"/>
                    <a:pt x="1024" y="2048"/>
                  </a:cubicBezTo>
                  <a:cubicBezTo>
                    <a:pt x="1572" y="2048"/>
                    <a:pt x="2048" y="1596"/>
                    <a:pt x="2048" y="1024"/>
                  </a:cubicBezTo>
                  <a:cubicBezTo>
                    <a:pt x="2048" y="477"/>
                    <a:pt x="1572" y="0"/>
                    <a:pt x="1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47"/>
            <p:cNvSpPr/>
            <p:nvPr/>
          </p:nvSpPr>
          <p:spPr>
            <a:xfrm>
              <a:off x="1181536" y="3080024"/>
              <a:ext cx="73277" cy="73277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24" y="0"/>
                  </a:moveTo>
                  <a:cubicBezTo>
                    <a:pt x="477" y="0"/>
                    <a:pt x="0" y="453"/>
                    <a:pt x="0" y="1024"/>
                  </a:cubicBezTo>
                  <a:cubicBezTo>
                    <a:pt x="0" y="1572"/>
                    <a:pt x="477" y="2048"/>
                    <a:pt x="1024" y="2048"/>
                  </a:cubicBezTo>
                  <a:cubicBezTo>
                    <a:pt x="1596" y="2048"/>
                    <a:pt x="2048" y="1572"/>
                    <a:pt x="2048" y="1024"/>
                  </a:cubicBezTo>
                  <a:cubicBezTo>
                    <a:pt x="2048" y="453"/>
                    <a:pt x="1596" y="0"/>
                    <a:pt x="1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47"/>
            <p:cNvSpPr/>
            <p:nvPr/>
          </p:nvSpPr>
          <p:spPr>
            <a:xfrm>
              <a:off x="1525619" y="3080024"/>
              <a:ext cx="73277" cy="73277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24" y="0"/>
                  </a:moveTo>
                  <a:cubicBezTo>
                    <a:pt x="453" y="0"/>
                    <a:pt x="0" y="453"/>
                    <a:pt x="0" y="1024"/>
                  </a:cubicBezTo>
                  <a:cubicBezTo>
                    <a:pt x="0" y="1572"/>
                    <a:pt x="453" y="2048"/>
                    <a:pt x="1024" y="2048"/>
                  </a:cubicBezTo>
                  <a:cubicBezTo>
                    <a:pt x="1572" y="2048"/>
                    <a:pt x="2048" y="1572"/>
                    <a:pt x="2048" y="1024"/>
                  </a:cubicBezTo>
                  <a:cubicBezTo>
                    <a:pt x="2048" y="453"/>
                    <a:pt x="1572" y="0"/>
                    <a:pt x="1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47"/>
            <p:cNvSpPr/>
            <p:nvPr/>
          </p:nvSpPr>
          <p:spPr>
            <a:xfrm>
              <a:off x="1279493" y="2760619"/>
              <a:ext cx="57935" cy="24748"/>
            </a:xfrm>
            <a:custGeom>
              <a:avLst/>
              <a:gdLst/>
              <a:ahLst/>
              <a:cxnLst/>
              <a:rect l="l" t="t" r="r" b="b"/>
              <a:pathLst>
                <a:path w="1620" h="692" extrusionOk="0">
                  <a:moveTo>
                    <a:pt x="333" y="1"/>
                  </a:moveTo>
                  <a:cubicBezTo>
                    <a:pt x="167" y="1"/>
                    <a:pt x="0" y="168"/>
                    <a:pt x="0" y="334"/>
                  </a:cubicBezTo>
                  <a:cubicBezTo>
                    <a:pt x="0" y="525"/>
                    <a:pt x="167" y="692"/>
                    <a:pt x="333" y="692"/>
                  </a:cubicBezTo>
                  <a:lnTo>
                    <a:pt x="1262" y="692"/>
                  </a:lnTo>
                  <a:cubicBezTo>
                    <a:pt x="1453" y="692"/>
                    <a:pt x="1619" y="525"/>
                    <a:pt x="1619" y="334"/>
                  </a:cubicBezTo>
                  <a:cubicBezTo>
                    <a:pt x="1619" y="168"/>
                    <a:pt x="1453" y="1"/>
                    <a:pt x="1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47"/>
            <p:cNvSpPr/>
            <p:nvPr/>
          </p:nvSpPr>
          <p:spPr>
            <a:xfrm>
              <a:off x="1443005" y="2760619"/>
              <a:ext cx="57935" cy="24748"/>
            </a:xfrm>
            <a:custGeom>
              <a:avLst/>
              <a:gdLst/>
              <a:ahLst/>
              <a:cxnLst/>
              <a:rect l="l" t="t" r="r" b="b"/>
              <a:pathLst>
                <a:path w="1620" h="692" extrusionOk="0">
                  <a:moveTo>
                    <a:pt x="358" y="1"/>
                  </a:moveTo>
                  <a:cubicBezTo>
                    <a:pt x="167" y="1"/>
                    <a:pt x="0" y="168"/>
                    <a:pt x="0" y="334"/>
                  </a:cubicBezTo>
                  <a:cubicBezTo>
                    <a:pt x="0" y="525"/>
                    <a:pt x="167" y="692"/>
                    <a:pt x="358" y="692"/>
                  </a:cubicBezTo>
                  <a:lnTo>
                    <a:pt x="1286" y="692"/>
                  </a:lnTo>
                  <a:cubicBezTo>
                    <a:pt x="1453" y="692"/>
                    <a:pt x="1620" y="525"/>
                    <a:pt x="1620" y="334"/>
                  </a:cubicBezTo>
                  <a:cubicBezTo>
                    <a:pt x="1620" y="168"/>
                    <a:pt x="1453" y="1"/>
                    <a:pt x="1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47"/>
            <p:cNvSpPr/>
            <p:nvPr/>
          </p:nvSpPr>
          <p:spPr>
            <a:xfrm>
              <a:off x="1361249" y="2760619"/>
              <a:ext cx="57935" cy="24748"/>
            </a:xfrm>
            <a:custGeom>
              <a:avLst/>
              <a:gdLst/>
              <a:ahLst/>
              <a:cxnLst/>
              <a:rect l="l" t="t" r="r" b="b"/>
              <a:pathLst>
                <a:path w="1620" h="692" extrusionOk="0">
                  <a:moveTo>
                    <a:pt x="357" y="1"/>
                  </a:moveTo>
                  <a:cubicBezTo>
                    <a:pt x="167" y="1"/>
                    <a:pt x="0" y="168"/>
                    <a:pt x="0" y="334"/>
                  </a:cubicBezTo>
                  <a:cubicBezTo>
                    <a:pt x="0" y="525"/>
                    <a:pt x="167" y="692"/>
                    <a:pt x="357" y="692"/>
                  </a:cubicBezTo>
                  <a:lnTo>
                    <a:pt x="1262" y="692"/>
                  </a:lnTo>
                  <a:cubicBezTo>
                    <a:pt x="1453" y="692"/>
                    <a:pt x="1620" y="525"/>
                    <a:pt x="1620" y="334"/>
                  </a:cubicBezTo>
                  <a:cubicBezTo>
                    <a:pt x="1620" y="168"/>
                    <a:pt x="1453" y="1"/>
                    <a:pt x="1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47"/>
            <p:cNvSpPr/>
            <p:nvPr/>
          </p:nvSpPr>
          <p:spPr>
            <a:xfrm>
              <a:off x="1206213" y="2833863"/>
              <a:ext cx="24748" cy="57971"/>
            </a:xfrm>
            <a:custGeom>
              <a:avLst/>
              <a:gdLst/>
              <a:ahLst/>
              <a:cxnLst/>
              <a:rect l="l" t="t" r="r" b="b"/>
              <a:pathLst>
                <a:path w="692" h="1621" extrusionOk="0">
                  <a:moveTo>
                    <a:pt x="334" y="1"/>
                  </a:moveTo>
                  <a:cubicBezTo>
                    <a:pt x="168" y="1"/>
                    <a:pt x="1" y="168"/>
                    <a:pt x="1" y="334"/>
                  </a:cubicBezTo>
                  <a:lnTo>
                    <a:pt x="1" y="1263"/>
                  </a:lnTo>
                  <a:cubicBezTo>
                    <a:pt x="1" y="1454"/>
                    <a:pt x="168" y="1620"/>
                    <a:pt x="334" y="1620"/>
                  </a:cubicBezTo>
                  <a:cubicBezTo>
                    <a:pt x="525" y="1620"/>
                    <a:pt x="692" y="1454"/>
                    <a:pt x="692" y="1263"/>
                  </a:cubicBezTo>
                  <a:lnTo>
                    <a:pt x="692" y="334"/>
                  </a:lnTo>
                  <a:cubicBezTo>
                    <a:pt x="692" y="168"/>
                    <a:pt x="525" y="1"/>
                    <a:pt x="3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47"/>
            <p:cNvSpPr/>
            <p:nvPr/>
          </p:nvSpPr>
          <p:spPr>
            <a:xfrm>
              <a:off x="1206213" y="2997410"/>
              <a:ext cx="24748" cy="57935"/>
            </a:xfrm>
            <a:custGeom>
              <a:avLst/>
              <a:gdLst/>
              <a:ahLst/>
              <a:cxnLst/>
              <a:rect l="l" t="t" r="r" b="b"/>
              <a:pathLst>
                <a:path w="692" h="1620" extrusionOk="0">
                  <a:moveTo>
                    <a:pt x="334" y="0"/>
                  </a:moveTo>
                  <a:cubicBezTo>
                    <a:pt x="168" y="0"/>
                    <a:pt x="1" y="167"/>
                    <a:pt x="1" y="358"/>
                  </a:cubicBezTo>
                  <a:lnTo>
                    <a:pt x="1" y="1286"/>
                  </a:lnTo>
                  <a:cubicBezTo>
                    <a:pt x="1" y="1453"/>
                    <a:pt x="168" y="1620"/>
                    <a:pt x="334" y="1620"/>
                  </a:cubicBezTo>
                  <a:cubicBezTo>
                    <a:pt x="525" y="1620"/>
                    <a:pt x="692" y="1453"/>
                    <a:pt x="692" y="1286"/>
                  </a:cubicBezTo>
                  <a:lnTo>
                    <a:pt x="692" y="358"/>
                  </a:lnTo>
                  <a:cubicBezTo>
                    <a:pt x="692" y="167"/>
                    <a:pt x="525" y="0"/>
                    <a:pt x="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47"/>
            <p:cNvSpPr/>
            <p:nvPr/>
          </p:nvSpPr>
          <p:spPr>
            <a:xfrm>
              <a:off x="1206213" y="2915654"/>
              <a:ext cx="24748" cy="57935"/>
            </a:xfrm>
            <a:custGeom>
              <a:avLst/>
              <a:gdLst/>
              <a:ahLst/>
              <a:cxnLst/>
              <a:rect l="l" t="t" r="r" b="b"/>
              <a:pathLst>
                <a:path w="692" h="1620" extrusionOk="0">
                  <a:moveTo>
                    <a:pt x="334" y="0"/>
                  </a:moveTo>
                  <a:cubicBezTo>
                    <a:pt x="168" y="0"/>
                    <a:pt x="1" y="167"/>
                    <a:pt x="1" y="357"/>
                  </a:cubicBezTo>
                  <a:lnTo>
                    <a:pt x="1" y="1262"/>
                  </a:lnTo>
                  <a:cubicBezTo>
                    <a:pt x="1" y="1453"/>
                    <a:pt x="168" y="1619"/>
                    <a:pt x="334" y="1619"/>
                  </a:cubicBezTo>
                  <a:cubicBezTo>
                    <a:pt x="525" y="1619"/>
                    <a:pt x="692" y="1453"/>
                    <a:pt x="692" y="1262"/>
                  </a:cubicBezTo>
                  <a:lnTo>
                    <a:pt x="692" y="357"/>
                  </a:lnTo>
                  <a:cubicBezTo>
                    <a:pt x="692" y="167"/>
                    <a:pt x="525" y="0"/>
                    <a:pt x="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47"/>
            <p:cNvSpPr/>
            <p:nvPr/>
          </p:nvSpPr>
          <p:spPr>
            <a:xfrm>
              <a:off x="1549473" y="2833863"/>
              <a:ext cx="24712" cy="57971"/>
            </a:xfrm>
            <a:custGeom>
              <a:avLst/>
              <a:gdLst/>
              <a:ahLst/>
              <a:cxnLst/>
              <a:rect l="l" t="t" r="r" b="b"/>
              <a:pathLst>
                <a:path w="691" h="1621" extrusionOk="0">
                  <a:moveTo>
                    <a:pt x="357" y="1"/>
                  </a:moveTo>
                  <a:cubicBezTo>
                    <a:pt x="167" y="1"/>
                    <a:pt x="0" y="168"/>
                    <a:pt x="0" y="334"/>
                  </a:cubicBezTo>
                  <a:lnTo>
                    <a:pt x="0" y="1263"/>
                  </a:lnTo>
                  <a:cubicBezTo>
                    <a:pt x="0" y="1454"/>
                    <a:pt x="167" y="1620"/>
                    <a:pt x="357" y="1620"/>
                  </a:cubicBezTo>
                  <a:cubicBezTo>
                    <a:pt x="524" y="1620"/>
                    <a:pt x="691" y="1454"/>
                    <a:pt x="691" y="1263"/>
                  </a:cubicBezTo>
                  <a:lnTo>
                    <a:pt x="691" y="334"/>
                  </a:lnTo>
                  <a:cubicBezTo>
                    <a:pt x="691" y="168"/>
                    <a:pt x="524" y="1"/>
                    <a:pt x="3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47"/>
            <p:cNvSpPr/>
            <p:nvPr/>
          </p:nvSpPr>
          <p:spPr>
            <a:xfrm>
              <a:off x="1549473" y="2997410"/>
              <a:ext cx="24712" cy="57935"/>
            </a:xfrm>
            <a:custGeom>
              <a:avLst/>
              <a:gdLst/>
              <a:ahLst/>
              <a:cxnLst/>
              <a:rect l="l" t="t" r="r" b="b"/>
              <a:pathLst>
                <a:path w="691" h="1620" extrusionOk="0">
                  <a:moveTo>
                    <a:pt x="357" y="0"/>
                  </a:moveTo>
                  <a:cubicBezTo>
                    <a:pt x="167" y="0"/>
                    <a:pt x="0" y="167"/>
                    <a:pt x="0" y="358"/>
                  </a:cubicBezTo>
                  <a:lnTo>
                    <a:pt x="0" y="1286"/>
                  </a:lnTo>
                  <a:cubicBezTo>
                    <a:pt x="0" y="1453"/>
                    <a:pt x="167" y="1620"/>
                    <a:pt x="357" y="1620"/>
                  </a:cubicBezTo>
                  <a:cubicBezTo>
                    <a:pt x="524" y="1620"/>
                    <a:pt x="691" y="1453"/>
                    <a:pt x="691" y="1286"/>
                  </a:cubicBezTo>
                  <a:lnTo>
                    <a:pt x="691" y="358"/>
                  </a:lnTo>
                  <a:cubicBezTo>
                    <a:pt x="691" y="167"/>
                    <a:pt x="524" y="0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47"/>
            <p:cNvSpPr/>
            <p:nvPr/>
          </p:nvSpPr>
          <p:spPr>
            <a:xfrm>
              <a:off x="1549473" y="2915654"/>
              <a:ext cx="24712" cy="57935"/>
            </a:xfrm>
            <a:custGeom>
              <a:avLst/>
              <a:gdLst/>
              <a:ahLst/>
              <a:cxnLst/>
              <a:rect l="l" t="t" r="r" b="b"/>
              <a:pathLst>
                <a:path w="691" h="1620" extrusionOk="0">
                  <a:moveTo>
                    <a:pt x="357" y="0"/>
                  </a:moveTo>
                  <a:cubicBezTo>
                    <a:pt x="167" y="0"/>
                    <a:pt x="0" y="167"/>
                    <a:pt x="0" y="357"/>
                  </a:cubicBezTo>
                  <a:lnTo>
                    <a:pt x="0" y="1262"/>
                  </a:lnTo>
                  <a:cubicBezTo>
                    <a:pt x="0" y="1453"/>
                    <a:pt x="167" y="1619"/>
                    <a:pt x="357" y="1619"/>
                  </a:cubicBezTo>
                  <a:cubicBezTo>
                    <a:pt x="524" y="1619"/>
                    <a:pt x="691" y="1453"/>
                    <a:pt x="691" y="1262"/>
                  </a:cubicBezTo>
                  <a:lnTo>
                    <a:pt x="691" y="357"/>
                  </a:lnTo>
                  <a:cubicBezTo>
                    <a:pt x="691" y="167"/>
                    <a:pt x="524" y="0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47"/>
            <p:cNvSpPr/>
            <p:nvPr/>
          </p:nvSpPr>
          <p:spPr>
            <a:xfrm>
              <a:off x="1279493" y="3103879"/>
              <a:ext cx="57935" cy="24712"/>
            </a:xfrm>
            <a:custGeom>
              <a:avLst/>
              <a:gdLst/>
              <a:ahLst/>
              <a:cxnLst/>
              <a:rect l="l" t="t" r="r" b="b"/>
              <a:pathLst>
                <a:path w="1620" h="691" extrusionOk="0">
                  <a:moveTo>
                    <a:pt x="333" y="0"/>
                  </a:moveTo>
                  <a:cubicBezTo>
                    <a:pt x="167" y="0"/>
                    <a:pt x="0" y="167"/>
                    <a:pt x="0" y="357"/>
                  </a:cubicBezTo>
                  <a:cubicBezTo>
                    <a:pt x="0" y="524"/>
                    <a:pt x="167" y="691"/>
                    <a:pt x="333" y="691"/>
                  </a:cubicBezTo>
                  <a:lnTo>
                    <a:pt x="1262" y="691"/>
                  </a:lnTo>
                  <a:cubicBezTo>
                    <a:pt x="1453" y="691"/>
                    <a:pt x="1619" y="524"/>
                    <a:pt x="1619" y="357"/>
                  </a:cubicBezTo>
                  <a:cubicBezTo>
                    <a:pt x="1619" y="167"/>
                    <a:pt x="1453" y="0"/>
                    <a:pt x="12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47"/>
            <p:cNvSpPr/>
            <p:nvPr/>
          </p:nvSpPr>
          <p:spPr>
            <a:xfrm>
              <a:off x="1443005" y="3103879"/>
              <a:ext cx="57935" cy="24712"/>
            </a:xfrm>
            <a:custGeom>
              <a:avLst/>
              <a:gdLst/>
              <a:ahLst/>
              <a:cxnLst/>
              <a:rect l="l" t="t" r="r" b="b"/>
              <a:pathLst>
                <a:path w="1620" h="691" extrusionOk="0">
                  <a:moveTo>
                    <a:pt x="358" y="0"/>
                  </a:moveTo>
                  <a:cubicBezTo>
                    <a:pt x="167" y="0"/>
                    <a:pt x="0" y="167"/>
                    <a:pt x="0" y="357"/>
                  </a:cubicBezTo>
                  <a:cubicBezTo>
                    <a:pt x="0" y="524"/>
                    <a:pt x="167" y="691"/>
                    <a:pt x="358" y="691"/>
                  </a:cubicBezTo>
                  <a:lnTo>
                    <a:pt x="1286" y="691"/>
                  </a:lnTo>
                  <a:cubicBezTo>
                    <a:pt x="1453" y="691"/>
                    <a:pt x="1620" y="524"/>
                    <a:pt x="1620" y="357"/>
                  </a:cubicBezTo>
                  <a:cubicBezTo>
                    <a:pt x="1620" y="167"/>
                    <a:pt x="1453" y="0"/>
                    <a:pt x="12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47"/>
            <p:cNvSpPr/>
            <p:nvPr/>
          </p:nvSpPr>
          <p:spPr>
            <a:xfrm>
              <a:off x="1361249" y="3103879"/>
              <a:ext cx="57935" cy="24712"/>
            </a:xfrm>
            <a:custGeom>
              <a:avLst/>
              <a:gdLst/>
              <a:ahLst/>
              <a:cxnLst/>
              <a:rect l="l" t="t" r="r" b="b"/>
              <a:pathLst>
                <a:path w="1620" h="691" extrusionOk="0">
                  <a:moveTo>
                    <a:pt x="357" y="0"/>
                  </a:moveTo>
                  <a:cubicBezTo>
                    <a:pt x="167" y="0"/>
                    <a:pt x="0" y="167"/>
                    <a:pt x="0" y="357"/>
                  </a:cubicBezTo>
                  <a:cubicBezTo>
                    <a:pt x="0" y="524"/>
                    <a:pt x="167" y="691"/>
                    <a:pt x="357" y="691"/>
                  </a:cubicBezTo>
                  <a:lnTo>
                    <a:pt x="1262" y="691"/>
                  </a:lnTo>
                  <a:cubicBezTo>
                    <a:pt x="1453" y="691"/>
                    <a:pt x="1620" y="524"/>
                    <a:pt x="1620" y="357"/>
                  </a:cubicBezTo>
                  <a:cubicBezTo>
                    <a:pt x="1620" y="167"/>
                    <a:pt x="1453" y="0"/>
                    <a:pt x="12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47"/>
            <p:cNvSpPr/>
            <p:nvPr/>
          </p:nvSpPr>
          <p:spPr>
            <a:xfrm>
              <a:off x="1360390" y="2996552"/>
              <a:ext cx="59652" cy="80287"/>
            </a:xfrm>
            <a:custGeom>
              <a:avLst/>
              <a:gdLst/>
              <a:ahLst/>
              <a:cxnLst/>
              <a:rect l="l" t="t" r="r" b="b"/>
              <a:pathLst>
                <a:path w="1668" h="2245" extrusionOk="0">
                  <a:moveTo>
                    <a:pt x="0" y="0"/>
                  </a:moveTo>
                  <a:cubicBezTo>
                    <a:pt x="72" y="596"/>
                    <a:pt x="286" y="1787"/>
                    <a:pt x="691" y="2191"/>
                  </a:cubicBezTo>
                  <a:cubicBezTo>
                    <a:pt x="727" y="2227"/>
                    <a:pt x="780" y="2245"/>
                    <a:pt x="834" y="2245"/>
                  </a:cubicBezTo>
                  <a:cubicBezTo>
                    <a:pt x="888" y="2245"/>
                    <a:pt x="941" y="2227"/>
                    <a:pt x="977" y="2191"/>
                  </a:cubicBezTo>
                  <a:cubicBezTo>
                    <a:pt x="1382" y="1787"/>
                    <a:pt x="1596" y="596"/>
                    <a:pt x="16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47"/>
            <p:cNvSpPr/>
            <p:nvPr/>
          </p:nvSpPr>
          <p:spPr>
            <a:xfrm>
              <a:off x="1425981" y="2996552"/>
              <a:ext cx="86045" cy="75817"/>
            </a:xfrm>
            <a:custGeom>
              <a:avLst/>
              <a:gdLst/>
              <a:ahLst/>
              <a:cxnLst/>
              <a:rect l="l" t="t" r="r" b="b"/>
              <a:pathLst>
                <a:path w="2406" h="2120" extrusionOk="0">
                  <a:moveTo>
                    <a:pt x="524" y="0"/>
                  </a:moveTo>
                  <a:cubicBezTo>
                    <a:pt x="476" y="572"/>
                    <a:pt x="357" y="1096"/>
                    <a:pt x="214" y="1525"/>
                  </a:cubicBezTo>
                  <a:cubicBezTo>
                    <a:pt x="143" y="1763"/>
                    <a:pt x="72" y="1953"/>
                    <a:pt x="0" y="2120"/>
                  </a:cubicBezTo>
                  <a:cubicBezTo>
                    <a:pt x="1072" y="1810"/>
                    <a:pt x="1977" y="1024"/>
                    <a:pt x="24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47"/>
            <p:cNvSpPr/>
            <p:nvPr/>
          </p:nvSpPr>
          <p:spPr>
            <a:xfrm>
              <a:off x="1268406" y="2996552"/>
              <a:ext cx="86045" cy="75817"/>
            </a:xfrm>
            <a:custGeom>
              <a:avLst/>
              <a:gdLst/>
              <a:ahLst/>
              <a:cxnLst/>
              <a:rect l="l" t="t" r="r" b="b"/>
              <a:pathLst>
                <a:path w="2406" h="2120" extrusionOk="0">
                  <a:moveTo>
                    <a:pt x="0" y="0"/>
                  </a:moveTo>
                  <a:cubicBezTo>
                    <a:pt x="429" y="1024"/>
                    <a:pt x="1334" y="1810"/>
                    <a:pt x="2406" y="2120"/>
                  </a:cubicBezTo>
                  <a:cubicBezTo>
                    <a:pt x="2334" y="1953"/>
                    <a:pt x="2263" y="1763"/>
                    <a:pt x="2191" y="1525"/>
                  </a:cubicBezTo>
                  <a:cubicBezTo>
                    <a:pt x="2048" y="1096"/>
                    <a:pt x="1929" y="572"/>
                    <a:pt x="18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47"/>
            <p:cNvSpPr/>
            <p:nvPr/>
          </p:nvSpPr>
          <p:spPr>
            <a:xfrm>
              <a:off x="1268406" y="2816839"/>
              <a:ext cx="86045" cy="75852"/>
            </a:xfrm>
            <a:custGeom>
              <a:avLst/>
              <a:gdLst/>
              <a:ahLst/>
              <a:cxnLst/>
              <a:rect l="l" t="t" r="r" b="b"/>
              <a:pathLst>
                <a:path w="2406" h="2121" extrusionOk="0">
                  <a:moveTo>
                    <a:pt x="2406" y="1"/>
                  </a:moveTo>
                  <a:cubicBezTo>
                    <a:pt x="1310" y="310"/>
                    <a:pt x="429" y="1096"/>
                    <a:pt x="0" y="2120"/>
                  </a:cubicBezTo>
                  <a:lnTo>
                    <a:pt x="1882" y="2120"/>
                  </a:lnTo>
                  <a:cubicBezTo>
                    <a:pt x="1953" y="1453"/>
                    <a:pt x="2120" y="620"/>
                    <a:pt x="24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47"/>
            <p:cNvSpPr/>
            <p:nvPr/>
          </p:nvSpPr>
          <p:spPr>
            <a:xfrm>
              <a:off x="1360390" y="2812369"/>
              <a:ext cx="59652" cy="80323"/>
            </a:xfrm>
            <a:custGeom>
              <a:avLst/>
              <a:gdLst/>
              <a:ahLst/>
              <a:cxnLst/>
              <a:rect l="l" t="t" r="r" b="b"/>
              <a:pathLst>
                <a:path w="1668" h="2246" extrusionOk="0">
                  <a:moveTo>
                    <a:pt x="834" y="1"/>
                  </a:moveTo>
                  <a:cubicBezTo>
                    <a:pt x="780" y="1"/>
                    <a:pt x="727" y="18"/>
                    <a:pt x="691" y="54"/>
                  </a:cubicBezTo>
                  <a:cubicBezTo>
                    <a:pt x="286" y="459"/>
                    <a:pt x="72" y="1650"/>
                    <a:pt x="0" y="2245"/>
                  </a:cubicBezTo>
                  <a:lnTo>
                    <a:pt x="1667" y="2245"/>
                  </a:lnTo>
                  <a:cubicBezTo>
                    <a:pt x="1596" y="1650"/>
                    <a:pt x="1382" y="459"/>
                    <a:pt x="977" y="54"/>
                  </a:cubicBezTo>
                  <a:cubicBezTo>
                    <a:pt x="941" y="18"/>
                    <a:pt x="888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47"/>
            <p:cNvSpPr/>
            <p:nvPr/>
          </p:nvSpPr>
          <p:spPr>
            <a:xfrm>
              <a:off x="1425981" y="2816839"/>
              <a:ext cx="86045" cy="75852"/>
            </a:xfrm>
            <a:custGeom>
              <a:avLst/>
              <a:gdLst/>
              <a:ahLst/>
              <a:cxnLst/>
              <a:rect l="l" t="t" r="r" b="b"/>
              <a:pathLst>
                <a:path w="2406" h="2121" extrusionOk="0">
                  <a:moveTo>
                    <a:pt x="0" y="1"/>
                  </a:moveTo>
                  <a:cubicBezTo>
                    <a:pt x="286" y="620"/>
                    <a:pt x="453" y="1430"/>
                    <a:pt x="524" y="2120"/>
                  </a:cubicBezTo>
                  <a:lnTo>
                    <a:pt x="2405" y="2120"/>
                  </a:lnTo>
                  <a:cubicBezTo>
                    <a:pt x="1977" y="1096"/>
                    <a:pt x="1096" y="310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47"/>
            <p:cNvSpPr/>
            <p:nvPr/>
          </p:nvSpPr>
          <p:spPr>
            <a:xfrm>
              <a:off x="1256497" y="2916477"/>
              <a:ext cx="76675" cy="56254"/>
            </a:xfrm>
            <a:custGeom>
              <a:avLst/>
              <a:gdLst/>
              <a:ahLst/>
              <a:cxnLst/>
              <a:rect l="l" t="t" r="r" b="b"/>
              <a:pathLst>
                <a:path w="2144" h="1573" extrusionOk="0">
                  <a:moveTo>
                    <a:pt x="119" y="1"/>
                  </a:moveTo>
                  <a:cubicBezTo>
                    <a:pt x="0" y="501"/>
                    <a:pt x="0" y="1049"/>
                    <a:pt x="119" y="1573"/>
                  </a:cubicBezTo>
                  <a:lnTo>
                    <a:pt x="2143" y="1573"/>
                  </a:lnTo>
                  <a:cubicBezTo>
                    <a:pt x="2120" y="1049"/>
                    <a:pt x="2120" y="501"/>
                    <a:pt x="21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47"/>
            <p:cNvSpPr/>
            <p:nvPr/>
          </p:nvSpPr>
          <p:spPr>
            <a:xfrm>
              <a:off x="1447260" y="2916477"/>
              <a:ext cx="76675" cy="56254"/>
            </a:xfrm>
            <a:custGeom>
              <a:avLst/>
              <a:gdLst/>
              <a:ahLst/>
              <a:cxnLst/>
              <a:rect l="l" t="t" r="r" b="b"/>
              <a:pathLst>
                <a:path w="2144" h="1573" extrusionOk="0">
                  <a:moveTo>
                    <a:pt x="0" y="1"/>
                  </a:moveTo>
                  <a:cubicBezTo>
                    <a:pt x="24" y="501"/>
                    <a:pt x="24" y="1049"/>
                    <a:pt x="0" y="1573"/>
                  </a:cubicBezTo>
                  <a:lnTo>
                    <a:pt x="2025" y="1573"/>
                  </a:lnTo>
                  <a:cubicBezTo>
                    <a:pt x="2144" y="1049"/>
                    <a:pt x="2144" y="501"/>
                    <a:pt x="20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47"/>
            <p:cNvSpPr/>
            <p:nvPr/>
          </p:nvSpPr>
          <p:spPr>
            <a:xfrm>
              <a:off x="1356993" y="2916477"/>
              <a:ext cx="66447" cy="56254"/>
            </a:xfrm>
            <a:custGeom>
              <a:avLst/>
              <a:gdLst/>
              <a:ahLst/>
              <a:cxnLst/>
              <a:rect l="l" t="t" r="r" b="b"/>
              <a:pathLst>
                <a:path w="1858" h="1573" extrusionOk="0">
                  <a:moveTo>
                    <a:pt x="24" y="1"/>
                  </a:moveTo>
                  <a:cubicBezTo>
                    <a:pt x="0" y="525"/>
                    <a:pt x="0" y="1073"/>
                    <a:pt x="24" y="1573"/>
                  </a:cubicBezTo>
                  <a:lnTo>
                    <a:pt x="1834" y="1573"/>
                  </a:lnTo>
                  <a:cubicBezTo>
                    <a:pt x="1858" y="1073"/>
                    <a:pt x="1858" y="525"/>
                    <a:pt x="1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64" name="Google Shape;2264;p47"/>
          <p:cNvSpPr/>
          <p:nvPr/>
        </p:nvSpPr>
        <p:spPr>
          <a:xfrm>
            <a:off x="3880750" y="3388630"/>
            <a:ext cx="655500" cy="6555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5" name="Google Shape;2265;p47"/>
          <p:cNvGrpSpPr/>
          <p:nvPr/>
        </p:nvGrpSpPr>
        <p:grpSpPr>
          <a:xfrm>
            <a:off x="4041084" y="3548353"/>
            <a:ext cx="334831" cy="336055"/>
            <a:chOff x="5449368" y="1437970"/>
            <a:chExt cx="398609" cy="415858"/>
          </a:xfrm>
        </p:grpSpPr>
        <p:sp>
          <p:nvSpPr>
            <p:cNvPr id="2266" name="Google Shape;2266;p47"/>
            <p:cNvSpPr/>
            <p:nvPr/>
          </p:nvSpPr>
          <p:spPr>
            <a:xfrm>
              <a:off x="5449368" y="1437970"/>
              <a:ext cx="229130" cy="40054"/>
            </a:xfrm>
            <a:custGeom>
              <a:avLst/>
              <a:gdLst/>
              <a:ahLst/>
              <a:cxnLst/>
              <a:rect l="l" t="t" r="r" b="b"/>
              <a:pathLst>
                <a:path w="6407" h="1120" extrusionOk="0">
                  <a:moveTo>
                    <a:pt x="334" y="0"/>
                  </a:moveTo>
                  <a:cubicBezTo>
                    <a:pt x="144" y="0"/>
                    <a:pt x="1" y="143"/>
                    <a:pt x="1" y="334"/>
                  </a:cubicBezTo>
                  <a:lnTo>
                    <a:pt x="1" y="1119"/>
                  </a:lnTo>
                  <a:lnTo>
                    <a:pt x="6407" y="1119"/>
                  </a:lnTo>
                  <a:lnTo>
                    <a:pt x="5788" y="143"/>
                  </a:lnTo>
                  <a:cubicBezTo>
                    <a:pt x="5740" y="72"/>
                    <a:pt x="5645" y="24"/>
                    <a:pt x="55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47"/>
            <p:cNvSpPr/>
            <p:nvPr/>
          </p:nvSpPr>
          <p:spPr>
            <a:xfrm>
              <a:off x="5449368" y="1502702"/>
              <a:ext cx="398609" cy="269149"/>
            </a:xfrm>
            <a:custGeom>
              <a:avLst/>
              <a:gdLst/>
              <a:ahLst/>
              <a:cxnLst/>
              <a:rect l="l" t="t" r="r" b="b"/>
              <a:pathLst>
                <a:path w="11146" h="7526" extrusionOk="0">
                  <a:moveTo>
                    <a:pt x="1" y="0"/>
                  </a:moveTo>
                  <a:lnTo>
                    <a:pt x="1" y="7192"/>
                  </a:lnTo>
                  <a:cubicBezTo>
                    <a:pt x="1" y="7383"/>
                    <a:pt x="144" y="7525"/>
                    <a:pt x="334" y="7525"/>
                  </a:cubicBezTo>
                  <a:lnTo>
                    <a:pt x="1430" y="7525"/>
                  </a:lnTo>
                  <a:cubicBezTo>
                    <a:pt x="1263" y="7073"/>
                    <a:pt x="1191" y="6597"/>
                    <a:pt x="1191" y="6120"/>
                  </a:cubicBezTo>
                  <a:cubicBezTo>
                    <a:pt x="1191" y="3691"/>
                    <a:pt x="3144" y="1739"/>
                    <a:pt x="5573" y="1739"/>
                  </a:cubicBezTo>
                  <a:cubicBezTo>
                    <a:pt x="8002" y="1739"/>
                    <a:pt x="9955" y="3691"/>
                    <a:pt x="9955" y="6120"/>
                  </a:cubicBezTo>
                  <a:cubicBezTo>
                    <a:pt x="9955" y="6597"/>
                    <a:pt x="9884" y="7073"/>
                    <a:pt x="9717" y="7525"/>
                  </a:cubicBezTo>
                  <a:lnTo>
                    <a:pt x="10813" y="7525"/>
                  </a:lnTo>
                  <a:cubicBezTo>
                    <a:pt x="11003" y="7525"/>
                    <a:pt x="11146" y="7383"/>
                    <a:pt x="11146" y="7192"/>
                  </a:cubicBezTo>
                  <a:lnTo>
                    <a:pt x="11146" y="333"/>
                  </a:lnTo>
                  <a:cubicBezTo>
                    <a:pt x="11146" y="143"/>
                    <a:pt x="11003" y="0"/>
                    <a:pt x="10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47"/>
            <p:cNvSpPr/>
            <p:nvPr/>
          </p:nvSpPr>
          <p:spPr>
            <a:xfrm>
              <a:off x="5618852" y="1773541"/>
              <a:ext cx="59652" cy="80287"/>
            </a:xfrm>
            <a:custGeom>
              <a:avLst/>
              <a:gdLst/>
              <a:ahLst/>
              <a:cxnLst/>
              <a:rect l="l" t="t" r="r" b="b"/>
              <a:pathLst>
                <a:path w="1668" h="2245" extrusionOk="0">
                  <a:moveTo>
                    <a:pt x="1" y="0"/>
                  </a:moveTo>
                  <a:cubicBezTo>
                    <a:pt x="72" y="595"/>
                    <a:pt x="287" y="1786"/>
                    <a:pt x="691" y="2191"/>
                  </a:cubicBezTo>
                  <a:cubicBezTo>
                    <a:pt x="727" y="2227"/>
                    <a:pt x="781" y="2245"/>
                    <a:pt x="834" y="2245"/>
                  </a:cubicBezTo>
                  <a:cubicBezTo>
                    <a:pt x="888" y="2245"/>
                    <a:pt x="942" y="2227"/>
                    <a:pt x="977" y="2191"/>
                  </a:cubicBezTo>
                  <a:cubicBezTo>
                    <a:pt x="1382" y="1786"/>
                    <a:pt x="1596" y="595"/>
                    <a:pt x="16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47"/>
            <p:cNvSpPr/>
            <p:nvPr/>
          </p:nvSpPr>
          <p:spPr>
            <a:xfrm>
              <a:off x="5684443" y="1773541"/>
              <a:ext cx="86045" cy="75817"/>
            </a:xfrm>
            <a:custGeom>
              <a:avLst/>
              <a:gdLst/>
              <a:ahLst/>
              <a:cxnLst/>
              <a:rect l="l" t="t" r="r" b="b"/>
              <a:pathLst>
                <a:path w="2406" h="2120" extrusionOk="0">
                  <a:moveTo>
                    <a:pt x="524" y="0"/>
                  </a:moveTo>
                  <a:cubicBezTo>
                    <a:pt x="477" y="572"/>
                    <a:pt x="358" y="1096"/>
                    <a:pt x="215" y="1524"/>
                  </a:cubicBezTo>
                  <a:cubicBezTo>
                    <a:pt x="143" y="1762"/>
                    <a:pt x="72" y="1953"/>
                    <a:pt x="1" y="2120"/>
                  </a:cubicBezTo>
                  <a:cubicBezTo>
                    <a:pt x="1072" y="1810"/>
                    <a:pt x="1977" y="1024"/>
                    <a:pt x="24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47"/>
            <p:cNvSpPr/>
            <p:nvPr/>
          </p:nvSpPr>
          <p:spPr>
            <a:xfrm>
              <a:off x="5526868" y="1773541"/>
              <a:ext cx="86080" cy="75817"/>
            </a:xfrm>
            <a:custGeom>
              <a:avLst/>
              <a:gdLst/>
              <a:ahLst/>
              <a:cxnLst/>
              <a:rect l="l" t="t" r="r" b="b"/>
              <a:pathLst>
                <a:path w="2407" h="2120" extrusionOk="0">
                  <a:moveTo>
                    <a:pt x="1" y="0"/>
                  </a:moveTo>
                  <a:cubicBezTo>
                    <a:pt x="430" y="1024"/>
                    <a:pt x="1334" y="1810"/>
                    <a:pt x="2406" y="2120"/>
                  </a:cubicBezTo>
                  <a:cubicBezTo>
                    <a:pt x="2335" y="1953"/>
                    <a:pt x="2263" y="1762"/>
                    <a:pt x="2192" y="1524"/>
                  </a:cubicBezTo>
                  <a:cubicBezTo>
                    <a:pt x="2049" y="1096"/>
                    <a:pt x="1930" y="572"/>
                    <a:pt x="18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47"/>
            <p:cNvSpPr/>
            <p:nvPr/>
          </p:nvSpPr>
          <p:spPr>
            <a:xfrm>
              <a:off x="5526868" y="1593828"/>
              <a:ext cx="86080" cy="75817"/>
            </a:xfrm>
            <a:custGeom>
              <a:avLst/>
              <a:gdLst/>
              <a:ahLst/>
              <a:cxnLst/>
              <a:rect l="l" t="t" r="r" b="b"/>
              <a:pathLst>
                <a:path w="2407" h="2120" extrusionOk="0">
                  <a:moveTo>
                    <a:pt x="2406" y="0"/>
                  </a:moveTo>
                  <a:cubicBezTo>
                    <a:pt x="1311" y="310"/>
                    <a:pt x="430" y="1096"/>
                    <a:pt x="1" y="2120"/>
                  </a:cubicBezTo>
                  <a:lnTo>
                    <a:pt x="1882" y="2120"/>
                  </a:lnTo>
                  <a:cubicBezTo>
                    <a:pt x="1954" y="1453"/>
                    <a:pt x="2120" y="619"/>
                    <a:pt x="24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47"/>
            <p:cNvSpPr/>
            <p:nvPr/>
          </p:nvSpPr>
          <p:spPr>
            <a:xfrm>
              <a:off x="5618852" y="1589358"/>
              <a:ext cx="59652" cy="80287"/>
            </a:xfrm>
            <a:custGeom>
              <a:avLst/>
              <a:gdLst/>
              <a:ahLst/>
              <a:cxnLst/>
              <a:rect l="l" t="t" r="r" b="b"/>
              <a:pathLst>
                <a:path w="1668" h="2245" extrusionOk="0">
                  <a:moveTo>
                    <a:pt x="834" y="0"/>
                  </a:moveTo>
                  <a:cubicBezTo>
                    <a:pt x="781" y="0"/>
                    <a:pt x="727" y="18"/>
                    <a:pt x="691" y="54"/>
                  </a:cubicBezTo>
                  <a:cubicBezTo>
                    <a:pt x="287" y="459"/>
                    <a:pt x="72" y="1649"/>
                    <a:pt x="1" y="2245"/>
                  </a:cubicBezTo>
                  <a:lnTo>
                    <a:pt x="1668" y="2245"/>
                  </a:lnTo>
                  <a:cubicBezTo>
                    <a:pt x="1596" y="1649"/>
                    <a:pt x="1382" y="459"/>
                    <a:pt x="977" y="54"/>
                  </a:cubicBezTo>
                  <a:cubicBezTo>
                    <a:pt x="942" y="18"/>
                    <a:pt x="888" y="0"/>
                    <a:pt x="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47"/>
            <p:cNvSpPr/>
            <p:nvPr/>
          </p:nvSpPr>
          <p:spPr>
            <a:xfrm>
              <a:off x="5684443" y="1593828"/>
              <a:ext cx="86045" cy="75817"/>
            </a:xfrm>
            <a:custGeom>
              <a:avLst/>
              <a:gdLst/>
              <a:ahLst/>
              <a:cxnLst/>
              <a:rect l="l" t="t" r="r" b="b"/>
              <a:pathLst>
                <a:path w="2406" h="2120" extrusionOk="0">
                  <a:moveTo>
                    <a:pt x="1" y="0"/>
                  </a:moveTo>
                  <a:lnTo>
                    <a:pt x="1" y="0"/>
                  </a:lnTo>
                  <a:cubicBezTo>
                    <a:pt x="286" y="619"/>
                    <a:pt x="453" y="1429"/>
                    <a:pt x="524" y="2120"/>
                  </a:cubicBezTo>
                  <a:lnTo>
                    <a:pt x="2406" y="2120"/>
                  </a:lnTo>
                  <a:cubicBezTo>
                    <a:pt x="1977" y="1096"/>
                    <a:pt x="1096" y="31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47"/>
            <p:cNvSpPr/>
            <p:nvPr/>
          </p:nvSpPr>
          <p:spPr>
            <a:xfrm>
              <a:off x="5514959" y="1693466"/>
              <a:ext cx="76675" cy="56254"/>
            </a:xfrm>
            <a:custGeom>
              <a:avLst/>
              <a:gdLst/>
              <a:ahLst/>
              <a:cxnLst/>
              <a:rect l="l" t="t" r="r" b="b"/>
              <a:pathLst>
                <a:path w="2144" h="1573" extrusionOk="0">
                  <a:moveTo>
                    <a:pt x="120" y="1"/>
                  </a:moveTo>
                  <a:cubicBezTo>
                    <a:pt x="0" y="501"/>
                    <a:pt x="0" y="1048"/>
                    <a:pt x="120" y="1572"/>
                  </a:cubicBezTo>
                  <a:lnTo>
                    <a:pt x="2144" y="1572"/>
                  </a:lnTo>
                  <a:cubicBezTo>
                    <a:pt x="2120" y="1048"/>
                    <a:pt x="2120" y="501"/>
                    <a:pt x="21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47"/>
            <p:cNvSpPr/>
            <p:nvPr/>
          </p:nvSpPr>
          <p:spPr>
            <a:xfrm>
              <a:off x="5705722" y="1693466"/>
              <a:ext cx="76711" cy="56254"/>
            </a:xfrm>
            <a:custGeom>
              <a:avLst/>
              <a:gdLst/>
              <a:ahLst/>
              <a:cxnLst/>
              <a:rect l="l" t="t" r="r" b="b"/>
              <a:pathLst>
                <a:path w="2145" h="1573" extrusionOk="0">
                  <a:moveTo>
                    <a:pt x="1" y="1"/>
                  </a:moveTo>
                  <a:cubicBezTo>
                    <a:pt x="25" y="501"/>
                    <a:pt x="25" y="1048"/>
                    <a:pt x="1" y="1572"/>
                  </a:cubicBezTo>
                  <a:lnTo>
                    <a:pt x="2025" y="1572"/>
                  </a:lnTo>
                  <a:cubicBezTo>
                    <a:pt x="2144" y="1048"/>
                    <a:pt x="2144" y="501"/>
                    <a:pt x="20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47"/>
            <p:cNvSpPr/>
            <p:nvPr/>
          </p:nvSpPr>
          <p:spPr>
            <a:xfrm>
              <a:off x="5615455" y="1693466"/>
              <a:ext cx="66482" cy="56254"/>
            </a:xfrm>
            <a:custGeom>
              <a:avLst/>
              <a:gdLst/>
              <a:ahLst/>
              <a:cxnLst/>
              <a:rect l="l" t="t" r="r" b="b"/>
              <a:pathLst>
                <a:path w="1859" h="1573" extrusionOk="0">
                  <a:moveTo>
                    <a:pt x="24" y="1"/>
                  </a:moveTo>
                  <a:cubicBezTo>
                    <a:pt x="1" y="524"/>
                    <a:pt x="1" y="1048"/>
                    <a:pt x="24" y="1572"/>
                  </a:cubicBezTo>
                  <a:lnTo>
                    <a:pt x="1834" y="1572"/>
                  </a:lnTo>
                  <a:cubicBezTo>
                    <a:pt x="1858" y="1048"/>
                    <a:pt x="1858" y="524"/>
                    <a:pt x="18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7" name="Google Shape;2277;p47"/>
          <p:cNvSpPr/>
          <p:nvPr/>
        </p:nvSpPr>
        <p:spPr>
          <a:xfrm>
            <a:off x="3880735" y="2424955"/>
            <a:ext cx="655500" cy="6555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78" name="Google Shape;2278;p47"/>
          <p:cNvGrpSpPr/>
          <p:nvPr/>
        </p:nvGrpSpPr>
        <p:grpSpPr>
          <a:xfrm>
            <a:off x="4039318" y="2583550"/>
            <a:ext cx="338334" cy="338311"/>
            <a:chOff x="4003189" y="2735942"/>
            <a:chExt cx="418213" cy="416639"/>
          </a:xfrm>
        </p:grpSpPr>
        <p:sp>
          <p:nvSpPr>
            <p:cNvPr id="2279" name="Google Shape;2279;p47"/>
            <p:cNvSpPr/>
            <p:nvPr/>
          </p:nvSpPr>
          <p:spPr>
            <a:xfrm>
              <a:off x="4003189" y="2735942"/>
              <a:ext cx="232564" cy="231669"/>
            </a:xfrm>
            <a:custGeom>
              <a:avLst/>
              <a:gdLst/>
              <a:ahLst/>
              <a:cxnLst/>
              <a:rect l="l" t="t" r="r" b="b"/>
              <a:pathLst>
                <a:path w="6503" h="6478" extrusionOk="0">
                  <a:moveTo>
                    <a:pt x="3263" y="2215"/>
                  </a:moveTo>
                  <a:cubicBezTo>
                    <a:pt x="3835" y="2215"/>
                    <a:pt x="4287" y="2691"/>
                    <a:pt x="4287" y="3239"/>
                  </a:cubicBezTo>
                  <a:cubicBezTo>
                    <a:pt x="4287" y="3811"/>
                    <a:pt x="3835" y="4287"/>
                    <a:pt x="3263" y="4287"/>
                  </a:cubicBezTo>
                  <a:cubicBezTo>
                    <a:pt x="2692" y="4287"/>
                    <a:pt x="2216" y="3811"/>
                    <a:pt x="2216" y="3239"/>
                  </a:cubicBezTo>
                  <a:cubicBezTo>
                    <a:pt x="2216" y="2691"/>
                    <a:pt x="2692" y="2215"/>
                    <a:pt x="3263" y="2215"/>
                  </a:cubicBezTo>
                  <a:close/>
                  <a:moveTo>
                    <a:pt x="2716" y="0"/>
                  </a:moveTo>
                  <a:cubicBezTo>
                    <a:pt x="2525" y="0"/>
                    <a:pt x="2382" y="143"/>
                    <a:pt x="2358" y="310"/>
                  </a:cubicBezTo>
                  <a:lnTo>
                    <a:pt x="2287" y="953"/>
                  </a:lnTo>
                  <a:lnTo>
                    <a:pt x="1787" y="548"/>
                  </a:lnTo>
                  <a:cubicBezTo>
                    <a:pt x="1719" y="503"/>
                    <a:pt x="1641" y="479"/>
                    <a:pt x="1565" y="479"/>
                  </a:cubicBezTo>
                  <a:cubicBezTo>
                    <a:pt x="1480" y="479"/>
                    <a:pt x="1397" y="509"/>
                    <a:pt x="1334" y="572"/>
                  </a:cubicBezTo>
                  <a:lnTo>
                    <a:pt x="572" y="1358"/>
                  </a:lnTo>
                  <a:cubicBezTo>
                    <a:pt x="453" y="1477"/>
                    <a:pt x="429" y="1667"/>
                    <a:pt x="548" y="1810"/>
                  </a:cubicBezTo>
                  <a:lnTo>
                    <a:pt x="930" y="2310"/>
                  </a:lnTo>
                  <a:lnTo>
                    <a:pt x="310" y="2358"/>
                  </a:lnTo>
                  <a:cubicBezTo>
                    <a:pt x="144" y="2382"/>
                    <a:pt x="1" y="2525"/>
                    <a:pt x="1" y="2715"/>
                  </a:cubicBezTo>
                  <a:lnTo>
                    <a:pt x="1" y="3787"/>
                  </a:lnTo>
                  <a:cubicBezTo>
                    <a:pt x="1" y="3977"/>
                    <a:pt x="144" y="4120"/>
                    <a:pt x="310" y="4120"/>
                  </a:cubicBezTo>
                  <a:lnTo>
                    <a:pt x="953" y="4192"/>
                  </a:lnTo>
                  <a:lnTo>
                    <a:pt x="548" y="4716"/>
                  </a:lnTo>
                  <a:cubicBezTo>
                    <a:pt x="429" y="4835"/>
                    <a:pt x="453" y="5049"/>
                    <a:pt x="572" y="5168"/>
                  </a:cubicBezTo>
                  <a:lnTo>
                    <a:pt x="1334" y="5930"/>
                  </a:lnTo>
                  <a:cubicBezTo>
                    <a:pt x="1413" y="5995"/>
                    <a:pt x="1506" y="6032"/>
                    <a:pt x="1597" y="6032"/>
                  </a:cubicBezTo>
                  <a:cubicBezTo>
                    <a:pt x="1672" y="6032"/>
                    <a:pt x="1746" y="6008"/>
                    <a:pt x="1811" y="5954"/>
                  </a:cubicBezTo>
                  <a:lnTo>
                    <a:pt x="2287" y="5549"/>
                  </a:lnTo>
                  <a:lnTo>
                    <a:pt x="2358" y="6192"/>
                  </a:lnTo>
                  <a:cubicBezTo>
                    <a:pt x="2382" y="6359"/>
                    <a:pt x="2525" y="6478"/>
                    <a:pt x="2716" y="6478"/>
                  </a:cubicBezTo>
                  <a:lnTo>
                    <a:pt x="3787" y="6478"/>
                  </a:lnTo>
                  <a:cubicBezTo>
                    <a:pt x="3978" y="6478"/>
                    <a:pt x="4121" y="6359"/>
                    <a:pt x="4144" y="6192"/>
                  </a:cubicBezTo>
                  <a:lnTo>
                    <a:pt x="4216" y="5549"/>
                  </a:lnTo>
                  <a:lnTo>
                    <a:pt x="4716" y="5954"/>
                  </a:lnTo>
                  <a:cubicBezTo>
                    <a:pt x="4783" y="5999"/>
                    <a:pt x="4862" y="6023"/>
                    <a:pt x="4938" y="6023"/>
                  </a:cubicBezTo>
                  <a:cubicBezTo>
                    <a:pt x="5023" y="6023"/>
                    <a:pt x="5106" y="5993"/>
                    <a:pt x="5169" y="5930"/>
                  </a:cubicBezTo>
                  <a:lnTo>
                    <a:pt x="5931" y="5144"/>
                  </a:lnTo>
                  <a:cubicBezTo>
                    <a:pt x="6073" y="5025"/>
                    <a:pt x="6073" y="4835"/>
                    <a:pt x="5954" y="4692"/>
                  </a:cubicBezTo>
                  <a:lnTo>
                    <a:pt x="5573" y="4192"/>
                  </a:lnTo>
                  <a:lnTo>
                    <a:pt x="6193" y="4120"/>
                  </a:lnTo>
                  <a:cubicBezTo>
                    <a:pt x="6383" y="4120"/>
                    <a:pt x="6502" y="3977"/>
                    <a:pt x="6502" y="3787"/>
                  </a:cubicBezTo>
                  <a:lnTo>
                    <a:pt x="6502" y="2715"/>
                  </a:lnTo>
                  <a:cubicBezTo>
                    <a:pt x="6502" y="2525"/>
                    <a:pt x="6383" y="2382"/>
                    <a:pt x="6193" y="2382"/>
                  </a:cubicBezTo>
                  <a:lnTo>
                    <a:pt x="5550" y="2310"/>
                  </a:lnTo>
                  <a:lnTo>
                    <a:pt x="5954" y="1786"/>
                  </a:lnTo>
                  <a:cubicBezTo>
                    <a:pt x="6073" y="1667"/>
                    <a:pt x="6050" y="1453"/>
                    <a:pt x="5931" y="1334"/>
                  </a:cubicBezTo>
                  <a:lnTo>
                    <a:pt x="5169" y="572"/>
                  </a:lnTo>
                  <a:cubicBezTo>
                    <a:pt x="5090" y="506"/>
                    <a:pt x="4997" y="470"/>
                    <a:pt x="4910" y="470"/>
                  </a:cubicBezTo>
                  <a:cubicBezTo>
                    <a:pt x="4838" y="470"/>
                    <a:pt x="4770" y="494"/>
                    <a:pt x="4716" y="548"/>
                  </a:cubicBezTo>
                  <a:lnTo>
                    <a:pt x="4216" y="953"/>
                  </a:lnTo>
                  <a:lnTo>
                    <a:pt x="4144" y="310"/>
                  </a:lnTo>
                  <a:cubicBezTo>
                    <a:pt x="4121" y="143"/>
                    <a:pt x="3978" y="0"/>
                    <a:pt x="37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47"/>
            <p:cNvSpPr/>
            <p:nvPr/>
          </p:nvSpPr>
          <p:spPr>
            <a:xfrm>
              <a:off x="4188874" y="2924023"/>
              <a:ext cx="232528" cy="228558"/>
            </a:xfrm>
            <a:custGeom>
              <a:avLst/>
              <a:gdLst/>
              <a:ahLst/>
              <a:cxnLst/>
              <a:rect l="l" t="t" r="r" b="b"/>
              <a:pathLst>
                <a:path w="6502" h="6391" extrusionOk="0">
                  <a:moveTo>
                    <a:pt x="3263" y="2178"/>
                  </a:moveTo>
                  <a:cubicBezTo>
                    <a:pt x="3659" y="2178"/>
                    <a:pt x="4032" y="2423"/>
                    <a:pt x="4192" y="2814"/>
                  </a:cubicBezTo>
                  <a:cubicBezTo>
                    <a:pt x="4406" y="3338"/>
                    <a:pt x="4168" y="3934"/>
                    <a:pt x="3644" y="4148"/>
                  </a:cubicBezTo>
                  <a:cubicBezTo>
                    <a:pt x="3514" y="4201"/>
                    <a:pt x="3379" y="4226"/>
                    <a:pt x="3247" y="4226"/>
                  </a:cubicBezTo>
                  <a:cubicBezTo>
                    <a:pt x="2846" y="4226"/>
                    <a:pt x="2466" y="3994"/>
                    <a:pt x="2287" y="3600"/>
                  </a:cubicBezTo>
                  <a:cubicBezTo>
                    <a:pt x="2072" y="3076"/>
                    <a:pt x="2334" y="2481"/>
                    <a:pt x="2858" y="2267"/>
                  </a:cubicBezTo>
                  <a:cubicBezTo>
                    <a:pt x="2991" y="2206"/>
                    <a:pt x="3128" y="2178"/>
                    <a:pt x="3263" y="2178"/>
                  </a:cubicBezTo>
                  <a:close/>
                  <a:moveTo>
                    <a:pt x="2633" y="0"/>
                  </a:moveTo>
                  <a:cubicBezTo>
                    <a:pt x="2590" y="0"/>
                    <a:pt x="2546" y="9"/>
                    <a:pt x="2501" y="28"/>
                  </a:cubicBezTo>
                  <a:lnTo>
                    <a:pt x="1501" y="433"/>
                  </a:lnTo>
                  <a:cubicBezTo>
                    <a:pt x="1334" y="504"/>
                    <a:pt x="1262" y="695"/>
                    <a:pt x="1310" y="862"/>
                  </a:cubicBezTo>
                  <a:lnTo>
                    <a:pt x="1477" y="1457"/>
                  </a:lnTo>
                  <a:lnTo>
                    <a:pt x="1477" y="1457"/>
                  </a:lnTo>
                  <a:lnTo>
                    <a:pt x="881" y="1290"/>
                  </a:lnTo>
                  <a:cubicBezTo>
                    <a:pt x="852" y="1282"/>
                    <a:pt x="822" y="1278"/>
                    <a:pt x="791" y="1278"/>
                  </a:cubicBezTo>
                  <a:cubicBezTo>
                    <a:pt x="651" y="1278"/>
                    <a:pt x="512" y="1363"/>
                    <a:pt x="453" y="1481"/>
                  </a:cubicBezTo>
                  <a:lnTo>
                    <a:pt x="48" y="2481"/>
                  </a:lnTo>
                  <a:cubicBezTo>
                    <a:pt x="0" y="2648"/>
                    <a:pt x="48" y="2838"/>
                    <a:pt x="215" y="2910"/>
                  </a:cubicBezTo>
                  <a:lnTo>
                    <a:pt x="762" y="3219"/>
                  </a:lnTo>
                  <a:lnTo>
                    <a:pt x="215" y="3505"/>
                  </a:lnTo>
                  <a:cubicBezTo>
                    <a:pt x="48" y="3600"/>
                    <a:pt x="0" y="3791"/>
                    <a:pt x="72" y="3934"/>
                  </a:cubicBezTo>
                  <a:lnTo>
                    <a:pt x="477" y="4934"/>
                  </a:lnTo>
                  <a:cubicBezTo>
                    <a:pt x="533" y="5066"/>
                    <a:pt x="651" y="5139"/>
                    <a:pt x="780" y="5139"/>
                  </a:cubicBezTo>
                  <a:cubicBezTo>
                    <a:pt x="813" y="5139"/>
                    <a:pt x="847" y="5134"/>
                    <a:pt x="881" y="5124"/>
                  </a:cubicBezTo>
                  <a:lnTo>
                    <a:pt x="1501" y="4958"/>
                  </a:lnTo>
                  <a:lnTo>
                    <a:pt x="1334" y="5553"/>
                  </a:lnTo>
                  <a:cubicBezTo>
                    <a:pt x="1286" y="5720"/>
                    <a:pt x="1358" y="5910"/>
                    <a:pt x="1524" y="5958"/>
                  </a:cubicBezTo>
                  <a:lnTo>
                    <a:pt x="2525" y="6363"/>
                  </a:lnTo>
                  <a:cubicBezTo>
                    <a:pt x="2569" y="6382"/>
                    <a:pt x="2614" y="6391"/>
                    <a:pt x="2657" y="6391"/>
                  </a:cubicBezTo>
                  <a:cubicBezTo>
                    <a:pt x="2776" y="6391"/>
                    <a:pt x="2884" y="6324"/>
                    <a:pt x="2953" y="6220"/>
                  </a:cubicBezTo>
                  <a:lnTo>
                    <a:pt x="3263" y="5672"/>
                  </a:lnTo>
                  <a:lnTo>
                    <a:pt x="3549" y="6220"/>
                  </a:lnTo>
                  <a:cubicBezTo>
                    <a:pt x="3618" y="6324"/>
                    <a:pt x="3739" y="6391"/>
                    <a:pt x="3855" y="6391"/>
                  </a:cubicBezTo>
                  <a:cubicBezTo>
                    <a:pt x="3897" y="6391"/>
                    <a:pt x="3939" y="6382"/>
                    <a:pt x="3977" y="6363"/>
                  </a:cubicBezTo>
                  <a:lnTo>
                    <a:pt x="4978" y="5958"/>
                  </a:lnTo>
                  <a:cubicBezTo>
                    <a:pt x="5144" y="5886"/>
                    <a:pt x="5216" y="5720"/>
                    <a:pt x="5168" y="5553"/>
                  </a:cubicBezTo>
                  <a:lnTo>
                    <a:pt x="5001" y="4934"/>
                  </a:lnTo>
                  <a:lnTo>
                    <a:pt x="5621" y="5101"/>
                  </a:lnTo>
                  <a:cubicBezTo>
                    <a:pt x="5655" y="5110"/>
                    <a:pt x="5689" y="5115"/>
                    <a:pt x="5722" y="5115"/>
                  </a:cubicBezTo>
                  <a:cubicBezTo>
                    <a:pt x="5851" y="5115"/>
                    <a:pt x="5969" y="5043"/>
                    <a:pt x="6025" y="4910"/>
                  </a:cubicBezTo>
                  <a:lnTo>
                    <a:pt x="6430" y="3910"/>
                  </a:lnTo>
                  <a:cubicBezTo>
                    <a:pt x="6502" y="3767"/>
                    <a:pt x="6430" y="3576"/>
                    <a:pt x="6287" y="3481"/>
                  </a:cubicBezTo>
                  <a:lnTo>
                    <a:pt x="5716" y="3195"/>
                  </a:lnTo>
                  <a:lnTo>
                    <a:pt x="6264" y="2886"/>
                  </a:lnTo>
                  <a:cubicBezTo>
                    <a:pt x="6430" y="2814"/>
                    <a:pt x="6502" y="2624"/>
                    <a:pt x="6430" y="2457"/>
                  </a:cubicBezTo>
                  <a:lnTo>
                    <a:pt x="6002" y="1481"/>
                  </a:lnTo>
                  <a:cubicBezTo>
                    <a:pt x="5962" y="1343"/>
                    <a:pt x="5825" y="1254"/>
                    <a:pt x="5685" y="1254"/>
                  </a:cubicBezTo>
                  <a:cubicBezTo>
                    <a:pt x="5656" y="1254"/>
                    <a:pt x="5626" y="1258"/>
                    <a:pt x="5597" y="1266"/>
                  </a:cubicBezTo>
                  <a:lnTo>
                    <a:pt x="4978" y="1457"/>
                  </a:lnTo>
                  <a:lnTo>
                    <a:pt x="5168" y="838"/>
                  </a:lnTo>
                  <a:cubicBezTo>
                    <a:pt x="5216" y="671"/>
                    <a:pt x="5120" y="504"/>
                    <a:pt x="4954" y="433"/>
                  </a:cubicBezTo>
                  <a:lnTo>
                    <a:pt x="3954" y="28"/>
                  </a:lnTo>
                  <a:cubicBezTo>
                    <a:pt x="3915" y="9"/>
                    <a:pt x="3874" y="0"/>
                    <a:pt x="3831" y="0"/>
                  </a:cubicBezTo>
                  <a:cubicBezTo>
                    <a:pt x="3715" y="0"/>
                    <a:pt x="3595" y="66"/>
                    <a:pt x="3525" y="171"/>
                  </a:cubicBezTo>
                  <a:lnTo>
                    <a:pt x="3239" y="719"/>
                  </a:lnTo>
                  <a:lnTo>
                    <a:pt x="2929" y="171"/>
                  </a:lnTo>
                  <a:cubicBezTo>
                    <a:pt x="2860" y="66"/>
                    <a:pt x="2752" y="0"/>
                    <a:pt x="26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47"/>
            <p:cNvSpPr/>
            <p:nvPr/>
          </p:nvSpPr>
          <p:spPr>
            <a:xfrm>
              <a:off x="4258721" y="2773064"/>
              <a:ext cx="105642" cy="119626"/>
            </a:xfrm>
            <a:custGeom>
              <a:avLst/>
              <a:gdLst/>
              <a:ahLst/>
              <a:cxnLst/>
              <a:rect l="l" t="t" r="r" b="b"/>
              <a:pathLst>
                <a:path w="2954" h="3345" extrusionOk="0">
                  <a:moveTo>
                    <a:pt x="900" y="1"/>
                  </a:moveTo>
                  <a:cubicBezTo>
                    <a:pt x="796" y="1"/>
                    <a:pt x="691" y="43"/>
                    <a:pt x="619" y="129"/>
                  </a:cubicBezTo>
                  <a:lnTo>
                    <a:pt x="119" y="820"/>
                  </a:lnTo>
                  <a:cubicBezTo>
                    <a:pt x="0" y="963"/>
                    <a:pt x="24" y="1153"/>
                    <a:pt x="143" y="1272"/>
                  </a:cubicBezTo>
                  <a:lnTo>
                    <a:pt x="715" y="1820"/>
                  </a:lnTo>
                  <a:cubicBezTo>
                    <a:pt x="774" y="1891"/>
                    <a:pt x="857" y="1927"/>
                    <a:pt x="944" y="1927"/>
                  </a:cubicBezTo>
                  <a:cubicBezTo>
                    <a:pt x="1030" y="1927"/>
                    <a:pt x="1119" y="1891"/>
                    <a:pt x="1191" y="1820"/>
                  </a:cubicBezTo>
                  <a:cubicBezTo>
                    <a:pt x="1310" y="1701"/>
                    <a:pt x="1310" y="1487"/>
                    <a:pt x="1191" y="1344"/>
                  </a:cubicBezTo>
                  <a:lnTo>
                    <a:pt x="1119" y="1272"/>
                  </a:lnTo>
                  <a:lnTo>
                    <a:pt x="1119" y="1272"/>
                  </a:lnTo>
                  <a:cubicBezTo>
                    <a:pt x="1358" y="1320"/>
                    <a:pt x="1596" y="1439"/>
                    <a:pt x="1786" y="1606"/>
                  </a:cubicBezTo>
                  <a:cubicBezTo>
                    <a:pt x="2120" y="1939"/>
                    <a:pt x="2215" y="2439"/>
                    <a:pt x="2048" y="2892"/>
                  </a:cubicBezTo>
                  <a:cubicBezTo>
                    <a:pt x="1977" y="3058"/>
                    <a:pt x="2072" y="3249"/>
                    <a:pt x="2239" y="3320"/>
                  </a:cubicBezTo>
                  <a:cubicBezTo>
                    <a:pt x="2282" y="3337"/>
                    <a:pt x="2326" y="3344"/>
                    <a:pt x="2368" y="3344"/>
                  </a:cubicBezTo>
                  <a:cubicBezTo>
                    <a:pt x="2510" y="3344"/>
                    <a:pt x="2636" y="3258"/>
                    <a:pt x="2691" y="3130"/>
                  </a:cubicBezTo>
                  <a:cubicBezTo>
                    <a:pt x="2953" y="2439"/>
                    <a:pt x="2786" y="1653"/>
                    <a:pt x="2262" y="1129"/>
                  </a:cubicBezTo>
                  <a:cubicBezTo>
                    <a:pt x="1953" y="820"/>
                    <a:pt x="1548" y="629"/>
                    <a:pt x="1143" y="605"/>
                  </a:cubicBezTo>
                  <a:lnTo>
                    <a:pt x="1167" y="534"/>
                  </a:lnTo>
                  <a:cubicBezTo>
                    <a:pt x="1286" y="391"/>
                    <a:pt x="1262" y="177"/>
                    <a:pt x="1096" y="58"/>
                  </a:cubicBezTo>
                  <a:cubicBezTo>
                    <a:pt x="1038" y="20"/>
                    <a:pt x="970" y="1"/>
                    <a:pt x="9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47"/>
            <p:cNvSpPr/>
            <p:nvPr/>
          </p:nvSpPr>
          <p:spPr>
            <a:xfrm>
              <a:off x="4061949" y="2989757"/>
              <a:ext cx="105642" cy="119947"/>
            </a:xfrm>
            <a:custGeom>
              <a:avLst/>
              <a:gdLst/>
              <a:ahLst/>
              <a:cxnLst/>
              <a:rect l="l" t="t" r="r" b="b"/>
              <a:pathLst>
                <a:path w="2954" h="3354" extrusionOk="0">
                  <a:moveTo>
                    <a:pt x="588" y="0"/>
                  </a:moveTo>
                  <a:cubicBezTo>
                    <a:pt x="445" y="0"/>
                    <a:pt x="318" y="90"/>
                    <a:pt x="263" y="238"/>
                  </a:cubicBezTo>
                  <a:cubicBezTo>
                    <a:pt x="1" y="905"/>
                    <a:pt x="168" y="1691"/>
                    <a:pt x="692" y="2215"/>
                  </a:cubicBezTo>
                  <a:cubicBezTo>
                    <a:pt x="1001" y="2524"/>
                    <a:pt x="1406" y="2715"/>
                    <a:pt x="1835" y="2762"/>
                  </a:cubicBezTo>
                  <a:lnTo>
                    <a:pt x="1787" y="2810"/>
                  </a:lnTo>
                  <a:cubicBezTo>
                    <a:pt x="1668" y="2953"/>
                    <a:pt x="1692" y="3167"/>
                    <a:pt x="1858" y="3286"/>
                  </a:cubicBezTo>
                  <a:cubicBezTo>
                    <a:pt x="1914" y="3333"/>
                    <a:pt x="1981" y="3354"/>
                    <a:pt x="2048" y="3354"/>
                  </a:cubicBezTo>
                  <a:cubicBezTo>
                    <a:pt x="2154" y="3354"/>
                    <a:pt x="2262" y="3302"/>
                    <a:pt x="2335" y="3215"/>
                  </a:cubicBezTo>
                  <a:lnTo>
                    <a:pt x="2835" y="2524"/>
                  </a:lnTo>
                  <a:cubicBezTo>
                    <a:pt x="2954" y="2381"/>
                    <a:pt x="2930" y="2215"/>
                    <a:pt x="2811" y="2096"/>
                  </a:cubicBezTo>
                  <a:lnTo>
                    <a:pt x="2263" y="1524"/>
                  </a:lnTo>
                  <a:cubicBezTo>
                    <a:pt x="2192" y="1465"/>
                    <a:pt x="2103" y="1435"/>
                    <a:pt x="2013" y="1435"/>
                  </a:cubicBezTo>
                  <a:cubicBezTo>
                    <a:pt x="1924" y="1435"/>
                    <a:pt x="1835" y="1465"/>
                    <a:pt x="1763" y="1524"/>
                  </a:cubicBezTo>
                  <a:cubicBezTo>
                    <a:pt x="1644" y="1667"/>
                    <a:pt x="1644" y="1881"/>
                    <a:pt x="1763" y="2000"/>
                  </a:cubicBezTo>
                  <a:lnTo>
                    <a:pt x="1835" y="2072"/>
                  </a:lnTo>
                  <a:cubicBezTo>
                    <a:pt x="1597" y="2024"/>
                    <a:pt x="1358" y="1929"/>
                    <a:pt x="1168" y="1738"/>
                  </a:cubicBezTo>
                  <a:cubicBezTo>
                    <a:pt x="834" y="1405"/>
                    <a:pt x="739" y="905"/>
                    <a:pt x="906" y="476"/>
                  </a:cubicBezTo>
                  <a:cubicBezTo>
                    <a:pt x="977" y="286"/>
                    <a:pt x="882" y="95"/>
                    <a:pt x="715" y="24"/>
                  </a:cubicBezTo>
                  <a:cubicBezTo>
                    <a:pt x="672" y="8"/>
                    <a:pt x="630" y="0"/>
                    <a:pt x="5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3" name="Google Shape;2283;p47"/>
          <p:cNvGrpSpPr/>
          <p:nvPr/>
        </p:nvGrpSpPr>
        <p:grpSpPr>
          <a:xfrm>
            <a:off x="4634547" y="1525250"/>
            <a:ext cx="3709200" cy="993725"/>
            <a:chOff x="4721650" y="1677650"/>
            <a:chExt cx="3709200" cy="993725"/>
          </a:xfrm>
        </p:grpSpPr>
        <p:sp>
          <p:nvSpPr>
            <p:cNvPr id="2284" name="Google Shape;2284;p47"/>
            <p:cNvSpPr/>
            <p:nvPr/>
          </p:nvSpPr>
          <p:spPr>
            <a:xfrm>
              <a:off x="4721650" y="1677650"/>
              <a:ext cx="3709200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Jupiter</a:t>
              </a:r>
              <a:endParaRPr sz="18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2285" name="Google Shape;2285;p47"/>
            <p:cNvSpPr txBox="1"/>
            <p:nvPr/>
          </p:nvSpPr>
          <p:spPr>
            <a:xfrm>
              <a:off x="4721650" y="2040775"/>
              <a:ext cx="3709200" cy="63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Jupiter is a gas giant and the biggest planet in the Solar System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2286" name="Google Shape;2286;p47"/>
          <p:cNvGrpSpPr/>
          <p:nvPr/>
        </p:nvGrpSpPr>
        <p:grpSpPr>
          <a:xfrm>
            <a:off x="4634547" y="2521988"/>
            <a:ext cx="3709200" cy="991425"/>
            <a:chOff x="4721650" y="2671375"/>
            <a:chExt cx="3709200" cy="991425"/>
          </a:xfrm>
        </p:grpSpPr>
        <p:sp>
          <p:nvSpPr>
            <p:cNvPr id="2287" name="Google Shape;2287;p47"/>
            <p:cNvSpPr/>
            <p:nvPr/>
          </p:nvSpPr>
          <p:spPr>
            <a:xfrm>
              <a:off x="4721650" y="2671375"/>
              <a:ext cx="3709200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Venus</a:t>
              </a:r>
              <a:endParaRPr sz="18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2288" name="Google Shape;2288;p47"/>
            <p:cNvSpPr txBox="1"/>
            <p:nvPr/>
          </p:nvSpPr>
          <p:spPr>
            <a:xfrm>
              <a:off x="4721650" y="3032200"/>
              <a:ext cx="3709200" cy="63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Venus has a beautiful name and is the second planet from the Sun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2289" name="Google Shape;2289;p47"/>
          <p:cNvGrpSpPr/>
          <p:nvPr/>
        </p:nvGrpSpPr>
        <p:grpSpPr>
          <a:xfrm>
            <a:off x="4634547" y="3516425"/>
            <a:ext cx="3709200" cy="991425"/>
            <a:chOff x="4721650" y="3668825"/>
            <a:chExt cx="3709200" cy="991425"/>
          </a:xfrm>
        </p:grpSpPr>
        <p:sp>
          <p:nvSpPr>
            <p:cNvPr id="2290" name="Google Shape;2290;p47"/>
            <p:cNvSpPr/>
            <p:nvPr/>
          </p:nvSpPr>
          <p:spPr>
            <a:xfrm>
              <a:off x="4721650" y="3668825"/>
              <a:ext cx="3709200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Earth</a:t>
              </a:r>
              <a:endParaRPr sz="18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2291" name="Google Shape;2291;p47"/>
            <p:cNvSpPr txBox="1"/>
            <p:nvPr/>
          </p:nvSpPr>
          <p:spPr>
            <a:xfrm>
              <a:off x="4721650" y="4029650"/>
              <a:ext cx="3709200" cy="63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Earth is the third planet from the Sun and the only one that harbors life in the Solar System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2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6" name="Google Shape;2296;p48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Instructions for use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297" name="Google Shape;2297;p48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read</a:t>
            </a:r>
            <a:r>
              <a:rPr lang="en" sz="9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our FAQs or visit our blog:</a:t>
            </a:r>
            <a:endParaRPr sz="10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  <p:sp>
        <p:nvSpPr>
          <p:cNvPr id="2298" name="Google Shape;2298;p48"/>
          <p:cNvSpPr txBox="1"/>
          <p:nvPr/>
        </p:nvSpPr>
        <p:spPr>
          <a:xfrm>
            <a:off x="1048350" y="902900"/>
            <a:ext cx="7047300" cy="26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If you have a free account, in order to use this template, you must credit </a:t>
            </a:r>
            <a:r>
              <a:rPr lang="en" sz="1000" b="1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rgbClr val="435D74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in your final presentation. Please refer to the next slide to read the instructions for premium users.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869FB2"/>
                </a:solidFill>
              </a:rPr>
              <a:t>As a Free user, you are allowed to:</a:t>
            </a:r>
            <a:endParaRPr sz="1000" b="1">
              <a:solidFill>
                <a:srgbClr val="869FB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Modify this template.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Use it for both personal and commercial projects.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869FB2"/>
                </a:solidFill>
              </a:rPr>
              <a:t>You are not allowed to:</a:t>
            </a:r>
            <a:endParaRPr sz="1000" b="1">
              <a:solidFill>
                <a:srgbClr val="869FB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Sublicense, sell or rent any of Slidesgo Content (or a modified version of Slidesgo Content).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Distribute Slidesgo Content unless it has been expressly authorized by Slidesgo.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Include Slidesgo Content in an online or offline database or file.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Offer Slidesgo templates (or modified versions of Slidesgo templates) for download.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Acquire the copyright of Slidesgo Content.</a:t>
            </a:r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2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3" name="Google Shape;2303;p49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Instructions for use (premium users)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304" name="Google Shape;2304;p49"/>
          <p:cNvSpPr txBox="1"/>
          <p:nvPr/>
        </p:nvSpPr>
        <p:spPr>
          <a:xfrm>
            <a:off x="1048350" y="902900"/>
            <a:ext cx="7047300" cy="39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lt1"/>
                </a:solidFill>
              </a:rPr>
              <a:t>As a Premium user, you can use this template without attributing </a:t>
            </a:r>
            <a:r>
              <a:rPr lang="en" sz="1000" b="1">
                <a:solidFill>
                  <a:schemeClr val="hlink"/>
                </a:solidFill>
                <a:uFill>
                  <a:noFill/>
                </a:uFill>
                <a:hlinkClick r:id="rId3"/>
              </a:rPr>
              <a:t>Slidesgo</a:t>
            </a:r>
            <a:r>
              <a:rPr lang="en" sz="900">
                <a:solidFill>
                  <a:schemeClr val="lt1"/>
                </a:solidFill>
              </a:rPr>
              <a:t>.</a:t>
            </a:r>
            <a:endParaRPr sz="9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869FB2"/>
                </a:solidFill>
              </a:rPr>
              <a:t>You are allowed to:</a:t>
            </a:r>
            <a:endParaRPr sz="1000" b="1">
              <a:solidFill>
                <a:srgbClr val="869FB2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Modify this template.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Use it for both personal and commercial purposes.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</a:rPr>
              <a:t>You are not allowed to:</a:t>
            </a:r>
            <a:endParaRPr sz="1000" b="1">
              <a:solidFill>
                <a:srgbClr val="869FB2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</a:endParaRPr>
          </a:p>
        </p:txBody>
      </p:sp>
      <p:sp>
        <p:nvSpPr>
          <p:cNvPr id="2305" name="Google Shape;2305;p49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read</a:t>
            </a:r>
            <a:r>
              <a:rPr lang="en" sz="9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our FAQs or visit our blog:</a:t>
            </a:r>
            <a:endParaRPr sz="10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2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0" name="Google Shape;2310;p50"/>
          <p:cNvSpPr txBox="1">
            <a:spLocks noGrp="1"/>
          </p:cNvSpPr>
          <p:nvPr>
            <p:ph type="title" idx="4294967295"/>
          </p:nvPr>
        </p:nvSpPr>
        <p:spPr>
          <a:xfrm>
            <a:off x="1048350" y="32004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1" name="Google Shape;2311;p50"/>
          <p:cNvSpPr txBox="1">
            <a:spLocks noGrp="1"/>
          </p:cNvSpPr>
          <p:nvPr>
            <p:ph type="body" idx="4294967295"/>
          </p:nvPr>
        </p:nvSpPr>
        <p:spPr>
          <a:xfrm>
            <a:off x="943675" y="1084204"/>
            <a:ext cx="7079400" cy="3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lang="en" b="1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2" name="Google Shape;2312;p50"/>
          <p:cNvSpPr txBox="1"/>
          <p:nvPr/>
        </p:nvSpPr>
        <p:spPr>
          <a:xfrm>
            <a:off x="943675" y="14879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lang="en" sz="1100" b="1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lang="en" sz="1100" b="1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lang="en" sz="1100" b="1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lang="en" sz="1100" b="1">
                <a:solidFill>
                  <a:srgbClr val="869FB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our blog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2313" name="Google Shape;2313;p50"/>
          <p:cNvGrpSpPr/>
          <p:nvPr/>
        </p:nvGrpSpPr>
        <p:grpSpPr>
          <a:xfrm>
            <a:off x="6874322" y="1571957"/>
            <a:ext cx="1446116" cy="2863897"/>
            <a:chOff x="6529419" y="1724307"/>
            <a:chExt cx="1480463" cy="2931917"/>
          </a:xfrm>
        </p:grpSpPr>
        <p:grpSp>
          <p:nvGrpSpPr>
            <p:cNvPr id="2314" name="Google Shape;2314;p50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2315" name="Google Shape;2315;p50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2316" name="Google Shape;2316;p50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7" name="Google Shape;2317;p50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318" name="Google Shape;2318;p50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19" name="Google Shape;2319;p50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2320" name="Google Shape;2320;p50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2321" name="Google Shape;2321;p50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2" name="Google Shape;2322;p50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23" name="Google Shape;2323;p50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2324" name="Google Shape;2324;p50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5" name="Google Shape;2325;p50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6" name="Google Shape;2326;p50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7" name="Google Shape;2327;p50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328" name="Google Shape;2328;p50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2329" name="Google Shape;2329;p50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2330" name="Google Shape;2330;p50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1" name="Google Shape;2331;p50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32" name="Google Shape;2332;p50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2333" name="Google Shape;2333;p50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4" name="Google Shape;2334;p50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5" name="Google Shape;2335;p50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6" name="Google Shape;2336;p50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337" name="Google Shape;2337;p50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2338" name="Google Shape;2338;p50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2339" name="Google Shape;2339;p50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0" name="Google Shape;2340;p50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41" name="Google Shape;2341;p50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2342" name="Google Shape;2342;p50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3" name="Google Shape;2343;p50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344" name="Google Shape;2344;p50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2345" name="Google Shape;2345;p50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2346" name="Google Shape;2346;p50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7" name="Google Shape;2347;p50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2" extrusionOk="0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48" name="Google Shape;2348;p50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2349" name="Google Shape;2349;p50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0" name="Google Shape;2350;p50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1" name="Google Shape;2351;p50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2" name="Google Shape;2352;p50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3" name="Google Shape;2353;p50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18"/>
          <p:cNvSpPr>
            <a:spLocks/>
          </p:cNvSpPr>
          <p:nvPr/>
        </p:nvSpPr>
        <p:spPr>
          <a:xfrm rot="10800000" flipH="1">
            <a:off x="129478" y="970914"/>
            <a:ext cx="1865422" cy="1017503"/>
          </a:xfrm>
          <a:prstGeom prst="roundRect">
            <a:avLst>
              <a:gd name="adj" fmla="val 18419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6" name="Google Shape;1046;p18"/>
          <p:cNvSpPr/>
          <p:nvPr/>
        </p:nvSpPr>
        <p:spPr>
          <a:xfrm>
            <a:off x="375769" y="185338"/>
            <a:ext cx="8330604" cy="584774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528DA3"/>
              </a:gs>
              <a:gs pos="100000">
                <a:schemeClr val="lt1"/>
              </a:gs>
            </a:gsLst>
            <a:lin ang="5400000" scaled="1"/>
          </a:gradFill>
          <a:ln>
            <a:solidFill>
              <a:srgbClr val="72C8D3"/>
            </a:solidFill>
          </a:ln>
          <a:effectLst>
            <a:outerShdw blurRad="142875" algn="bl" rotWithShape="0">
              <a:schemeClr val="lt1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3200"/>
            </a:pPr>
            <a:r>
              <a:rPr lang="en-US" sz="1800" b="1" dirty="0">
                <a:solidFill>
                  <a:schemeClr val="bg2"/>
                </a:solidFill>
                <a:latin typeface="Exo"/>
                <a:sym typeface="Exo"/>
              </a:rPr>
              <a:t> 	</a:t>
            </a:r>
            <a:r>
              <a:rPr lang="en-US" sz="1800" b="1" dirty="0">
                <a:solidFill>
                  <a:schemeClr val="bg2"/>
                </a:solidFill>
                <a:latin typeface="Exo"/>
              </a:rPr>
              <a:t>Which KPI is underperforming after the 5G launch?</a:t>
            </a:r>
            <a:endParaRPr lang="en-US" sz="1800" b="1" dirty="0">
              <a:solidFill>
                <a:schemeClr val="bg2"/>
              </a:solidFill>
              <a:latin typeface="Exo"/>
              <a:sym typeface="Ex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700B79-A96B-1C1F-C583-F9DDC6BC877E}"/>
              </a:ext>
            </a:extLst>
          </p:cNvPr>
          <p:cNvSpPr txBox="1"/>
          <p:nvPr/>
        </p:nvSpPr>
        <p:spPr>
          <a:xfrm>
            <a:off x="125460" y="1064622"/>
            <a:ext cx="1869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Active users after 5G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D67075-8E5D-5D03-6FA0-8FE26095A1C0}"/>
              </a:ext>
            </a:extLst>
          </p:cNvPr>
          <p:cNvSpPr txBox="1">
            <a:spLocks/>
          </p:cNvSpPr>
          <p:nvPr/>
        </p:nvSpPr>
        <p:spPr>
          <a:xfrm>
            <a:off x="267342" y="1341180"/>
            <a:ext cx="18590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  77</a:t>
            </a:r>
            <a:r>
              <a:rPr lang="en-US" sz="3200" dirty="0">
                <a:solidFill>
                  <a:schemeClr val="bg1"/>
                </a:solidFill>
              </a:rPr>
              <a:t> M</a:t>
            </a:r>
          </a:p>
        </p:txBody>
      </p:sp>
      <p:sp>
        <p:nvSpPr>
          <p:cNvPr id="4" name="Google Shape;1040;p18">
            <a:extLst>
              <a:ext uri="{FF2B5EF4-FFF2-40B4-BE49-F238E27FC236}">
                <a16:creationId xmlns:a16="http://schemas.microsoft.com/office/drawing/2014/main" id="{1B076E7B-8889-2C92-3E7F-6D01AED5863E}"/>
              </a:ext>
            </a:extLst>
          </p:cNvPr>
          <p:cNvSpPr>
            <a:spLocks/>
          </p:cNvSpPr>
          <p:nvPr/>
        </p:nvSpPr>
        <p:spPr>
          <a:xfrm rot="10800000" flipH="1">
            <a:off x="160741" y="2254774"/>
            <a:ext cx="1865422" cy="1017503"/>
          </a:xfrm>
          <a:prstGeom prst="roundRect">
            <a:avLst>
              <a:gd name="adj" fmla="val 18419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1E0CD-1478-F865-926E-05870805F0AD}"/>
              </a:ext>
            </a:extLst>
          </p:cNvPr>
          <p:cNvSpPr txBox="1"/>
          <p:nvPr/>
        </p:nvSpPr>
        <p:spPr>
          <a:xfrm>
            <a:off x="125460" y="2320578"/>
            <a:ext cx="2011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Active users before 5G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02084B-8224-B25E-39C7-A4678FD89174}"/>
              </a:ext>
            </a:extLst>
          </p:cNvPr>
          <p:cNvSpPr txBox="1">
            <a:spLocks/>
          </p:cNvSpPr>
          <p:nvPr/>
        </p:nvSpPr>
        <p:spPr>
          <a:xfrm>
            <a:off x="485361" y="2567259"/>
            <a:ext cx="1859089" cy="585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84</a:t>
            </a:r>
            <a:r>
              <a:rPr lang="en-US" sz="3200" dirty="0">
                <a:solidFill>
                  <a:schemeClr val="bg1"/>
                </a:solidFill>
              </a:rPr>
              <a:t> M</a:t>
            </a:r>
          </a:p>
        </p:txBody>
      </p:sp>
      <p:sp>
        <p:nvSpPr>
          <p:cNvPr id="8" name="Google Shape;1040;p18">
            <a:extLst>
              <a:ext uri="{FF2B5EF4-FFF2-40B4-BE49-F238E27FC236}">
                <a16:creationId xmlns:a16="http://schemas.microsoft.com/office/drawing/2014/main" id="{B8AC5B73-22DD-CA76-9452-0ED11C5C3E04}"/>
              </a:ext>
            </a:extLst>
          </p:cNvPr>
          <p:cNvSpPr>
            <a:spLocks/>
          </p:cNvSpPr>
          <p:nvPr/>
        </p:nvSpPr>
        <p:spPr>
          <a:xfrm rot="10800000" flipH="1">
            <a:off x="103531" y="3580055"/>
            <a:ext cx="2011680" cy="1017503"/>
          </a:xfrm>
          <a:prstGeom prst="roundRect">
            <a:avLst>
              <a:gd name="adj" fmla="val 18419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907A8C-7EAE-FA64-1F48-D2F3A4CF6857}"/>
              </a:ext>
            </a:extLst>
          </p:cNvPr>
          <p:cNvSpPr txBox="1"/>
          <p:nvPr/>
        </p:nvSpPr>
        <p:spPr>
          <a:xfrm>
            <a:off x="125460" y="3631676"/>
            <a:ext cx="2011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Active users change 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36029C-D654-71A0-F687-A6F9F790C7B5}"/>
              </a:ext>
            </a:extLst>
          </p:cNvPr>
          <p:cNvSpPr txBox="1">
            <a:spLocks/>
          </p:cNvSpPr>
          <p:nvPr/>
        </p:nvSpPr>
        <p:spPr>
          <a:xfrm>
            <a:off x="266157" y="3923931"/>
            <a:ext cx="1859089" cy="585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-8.28 %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Google Shape;1040;p18">
            <a:extLst>
              <a:ext uri="{FF2B5EF4-FFF2-40B4-BE49-F238E27FC236}">
                <a16:creationId xmlns:a16="http://schemas.microsoft.com/office/drawing/2014/main" id="{468C9DE5-F185-48B0-2DC2-26B452E4A9FB}"/>
              </a:ext>
            </a:extLst>
          </p:cNvPr>
          <p:cNvSpPr>
            <a:spLocks/>
          </p:cNvSpPr>
          <p:nvPr/>
        </p:nvSpPr>
        <p:spPr>
          <a:xfrm rot="10800000" flipH="1">
            <a:off x="2882866" y="2292561"/>
            <a:ext cx="2092668" cy="894079"/>
          </a:xfrm>
          <a:prstGeom prst="roundRect">
            <a:avLst>
              <a:gd name="adj" fmla="val 18419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040;p18">
            <a:extLst>
              <a:ext uri="{FF2B5EF4-FFF2-40B4-BE49-F238E27FC236}">
                <a16:creationId xmlns:a16="http://schemas.microsoft.com/office/drawing/2014/main" id="{513C03D2-CE1E-8FD3-2153-405CBFA77CD9}"/>
              </a:ext>
            </a:extLst>
          </p:cNvPr>
          <p:cNvSpPr>
            <a:spLocks/>
          </p:cNvSpPr>
          <p:nvPr/>
        </p:nvSpPr>
        <p:spPr>
          <a:xfrm rot="10800000" flipH="1">
            <a:off x="2925570" y="3580054"/>
            <a:ext cx="2069787" cy="894079"/>
          </a:xfrm>
          <a:prstGeom prst="roundRect">
            <a:avLst>
              <a:gd name="adj" fmla="val 18419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040;p18">
            <a:extLst>
              <a:ext uri="{FF2B5EF4-FFF2-40B4-BE49-F238E27FC236}">
                <a16:creationId xmlns:a16="http://schemas.microsoft.com/office/drawing/2014/main" id="{37F6A487-1C0A-1B33-0903-19B43B63B6F2}"/>
              </a:ext>
            </a:extLst>
          </p:cNvPr>
          <p:cNvSpPr>
            <a:spLocks/>
          </p:cNvSpPr>
          <p:nvPr/>
        </p:nvSpPr>
        <p:spPr>
          <a:xfrm rot="10800000" flipH="1">
            <a:off x="2897765" y="1067757"/>
            <a:ext cx="2047165" cy="894079"/>
          </a:xfrm>
          <a:prstGeom prst="roundRect">
            <a:avLst>
              <a:gd name="adj" fmla="val 18419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2D9CF6-E405-D2E4-46AF-74D6BB99BF80}"/>
              </a:ext>
            </a:extLst>
          </p:cNvPr>
          <p:cNvSpPr txBox="1"/>
          <p:nvPr/>
        </p:nvSpPr>
        <p:spPr>
          <a:xfrm>
            <a:off x="2897765" y="2335990"/>
            <a:ext cx="2097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Unsub_users</a:t>
            </a:r>
            <a:r>
              <a:rPr lang="en-US" dirty="0">
                <a:solidFill>
                  <a:schemeClr val="bg1"/>
                </a:solidFill>
              </a:rPr>
              <a:t> after 5G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8D5975-D52C-4845-615C-EC397A3CFC75}"/>
              </a:ext>
            </a:extLst>
          </p:cNvPr>
          <p:cNvSpPr txBox="1"/>
          <p:nvPr/>
        </p:nvSpPr>
        <p:spPr>
          <a:xfrm>
            <a:off x="2922233" y="3641385"/>
            <a:ext cx="2134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Unsub_users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chg</a:t>
            </a:r>
            <a:r>
              <a:rPr lang="en-US" dirty="0">
                <a:solidFill>
                  <a:schemeClr val="bg1"/>
                </a:solidFill>
              </a:rPr>
              <a:t> % 5G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70779D-47F7-8349-4EAD-8A2300084D3A}"/>
              </a:ext>
            </a:extLst>
          </p:cNvPr>
          <p:cNvSpPr txBox="1"/>
          <p:nvPr/>
        </p:nvSpPr>
        <p:spPr>
          <a:xfrm>
            <a:off x="2932872" y="1127524"/>
            <a:ext cx="2072640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Unsub_users</a:t>
            </a:r>
            <a:r>
              <a:rPr lang="en-US" dirty="0">
                <a:solidFill>
                  <a:schemeClr val="bg1"/>
                </a:solidFill>
              </a:rPr>
              <a:t> after 5G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BD5AF1-986A-5429-E6EF-D49EE68345E2}"/>
              </a:ext>
            </a:extLst>
          </p:cNvPr>
          <p:cNvSpPr txBox="1">
            <a:spLocks/>
          </p:cNvSpPr>
          <p:nvPr/>
        </p:nvSpPr>
        <p:spPr>
          <a:xfrm>
            <a:off x="3399623" y="2548046"/>
            <a:ext cx="1859089" cy="585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7</a:t>
            </a:r>
            <a:r>
              <a:rPr lang="en-US" sz="3200" dirty="0">
                <a:solidFill>
                  <a:schemeClr val="bg1"/>
                </a:solidFill>
              </a:rPr>
              <a:t> 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0B2798-EA49-A93D-D8F0-8701D3BD0A15}"/>
              </a:ext>
            </a:extLst>
          </p:cNvPr>
          <p:cNvSpPr txBox="1">
            <a:spLocks/>
          </p:cNvSpPr>
          <p:nvPr/>
        </p:nvSpPr>
        <p:spPr>
          <a:xfrm>
            <a:off x="3190209" y="3896005"/>
            <a:ext cx="1859089" cy="585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23.50%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D56481-2D6E-AEB7-0056-845583F47AC0}"/>
              </a:ext>
            </a:extLst>
          </p:cNvPr>
          <p:cNvSpPr txBox="1">
            <a:spLocks/>
          </p:cNvSpPr>
          <p:nvPr/>
        </p:nvSpPr>
        <p:spPr>
          <a:xfrm>
            <a:off x="3085841" y="1365187"/>
            <a:ext cx="1859089" cy="585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   6</a:t>
            </a:r>
            <a:r>
              <a:rPr lang="en-US" sz="3200" dirty="0">
                <a:solidFill>
                  <a:schemeClr val="bg1"/>
                </a:solidFill>
              </a:rPr>
              <a:t> M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8E3454D-3B21-4676-B1E5-06C661445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4261" y="2949223"/>
            <a:ext cx="2803963" cy="167267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9109710-FED4-7D73-0E5D-F0A522A1B1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2450" y="1075739"/>
            <a:ext cx="2834208" cy="160093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8E4B2A8-4F5A-1CFF-2F3E-94B1C0509A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4241" y="1569320"/>
            <a:ext cx="493554" cy="511506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4C618D4-ACBE-824A-74E5-5D8B106964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0354" y="3515586"/>
            <a:ext cx="511507" cy="58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576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18"/>
          <p:cNvSpPr/>
          <p:nvPr/>
        </p:nvSpPr>
        <p:spPr>
          <a:xfrm rot="10800000" flipH="1">
            <a:off x="182727" y="335156"/>
            <a:ext cx="5130951" cy="4673723"/>
          </a:xfrm>
          <a:prstGeom prst="roundRect">
            <a:avLst>
              <a:gd name="adj" fmla="val 18419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8091F3E-1C9E-C22C-9CE1-0134C2927B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054314"/>
              </p:ext>
            </p:extLst>
          </p:nvPr>
        </p:nvGraphicFramePr>
        <p:xfrm>
          <a:off x="5983493" y="466238"/>
          <a:ext cx="2722880" cy="4248002"/>
        </p:xfrm>
        <a:graphic>
          <a:graphicData uri="http://schemas.openxmlformats.org/drawingml/2006/table">
            <a:tbl>
              <a:tblPr firstRow="1" bandRow="1">
                <a:tableStyleId>{A57CF3CD-377D-4D9F-94CF-555596DA4BE5}</a:tableStyleId>
              </a:tblPr>
              <a:tblGrid>
                <a:gridCol w="2722880">
                  <a:extLst>
                    <a:ext uri="{9D8B030D-6E8A-4147-A177-3AD203B41FA5}">
                      <a16:colId xmlns:a16="http://schemas.microsoft.com/office/drawing/2014/main" val="109472607"/>
                    </a:ext>
                  </a:extLst>
                </a:gridCol>
              </a:tblGrid>
              <a:tr h="212400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Pune city has positive high percentage change +18% which means active users are increases after 5G launch.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740315"/>
                  </a:ext>
                </a:extLst>
              </a:tr>
              <a:tr h="212400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Only Three cities Chennai, Pune, Lucknow have positive change. others have negative change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153339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4CB443B1-0FED-54E2-4506-1D76D91AB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27" y="883298"/>
            <a:ext cx="4566572" cy="3577440"/>
          </a:xfrm>
          <a:prstGeom prst="rect">
            <a:avLst/>
          </a:prstGeom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225425" dist="50800" dir="5220000" algn="ctr">
              <a:srgbClr val="000000">
                <a:alpha val="33000"/>
              </a:srgbClr>
            </a:outerShdw>
            <a:softEdge rad="50800"/>
          </a:effectLst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460886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18"/>
          <p:cNvSpPr/>
          <p:nvPr/>
        </p:nvSpPr>
        <p:spPr>
          <a:xfrm rot="10800000" flipH="1">
            <a:off x="149354" y="182880"/>
            <a:ext cx="5448806" cy="4663440"/>
          </a:xfrm>
          <a:prstGeom prst="roundRect">
            <a:avLst>
              <a:gd name="adj" fmla="val 18419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8091F3E-1C9E-C22C-9CE1-0134C2927B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473045"/>
              </p:ext>
            </p:extLst>
          </p:nvPr>
        </p:nvGraphicFramePr>
        <p:xfrm>
          <a:off x="5902213" y="724139"/>
          <a:ext cx="2722880" cy="3875153"/>
        </p:xfrm>
        <a:graphic>
          <a:graphicData uri="http://schemas.openxmlformats.org/drawingml/2006/table">
            <a:tbl>
              <a:tblPr firstRow="1" bandRow="1">
                <a:tableStyleId>{A57CF3CD-377D-4D9F-94CF-555596DA4BE5}</a:tableStyleId>
              </a:tblPr>
              <a:tblGrid>
                <a:gridCol w="2722880">
                  <a:extLst>
                    <a:ext uri="{9D8B030D-6E8A-4147-A177-3AD203B41FA5}">
                      <a16:colId xmlns:a16="http://schemas.microsoft.com/office/drawing/2014/main" val="109472607"/>
                    </a:ext>
                  </a:extLst>
                </a:gridCol>
              </a:tblGrid>
              <a:tr h="203938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Only /Mumbai city has negative percentage change -12.63% which means unsubscribed  users are decreases after 5G launch.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740315"/>
                  </a:ext>
                </a:extLst>
              </a:tr>
              <a:tr h="183577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Remaining all cities have unsubscribe users are increases after 5G launch.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153339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BA8476A0-2E6D-C94C-74C4-CF0810155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93" y="888535"/>
            <a:ext cx="5164325" cy="3252129"/>
          </a:xfrm>
          <a:prstGeom prst="rect">
            <a:avLst/>
          </a:prstGeom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225425" dist="50800" dir="5220000" algn="ctr">
              <a:srgbClr val="000000">
                <a:alpha val="33000"/>
              </a:srgbClr>
            </a:outerShdw>
            <a:softEdge rad="50800"/>
          </a:effectLst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958536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18"/>
          <p:cNvSpPr/>
          <p:nvPr/>
        </p:nvSpPr>
        <p:spPr>
          <a:xfrm rot="10800000" flipH="1">
            <a:off x="107708" y="955037"/>
            <a:ext cx="5520932" cy="3891281"/>
          </a:xfrm>
          <a:prstGeom prst="roundRect">
            <a:avLst>
              <a:gd name="adj" fmla="val 18419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8091F3E-1C9E-C22C-9CE1-0134C2927B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658119"/>
              </p:ext>
            </p:extLst>
          </p:nvPr>
        </p:nvGraphicFramePr>
        <p:xfrm>
          <a:off x="6390640" y="1056640"/>
          <a:ext cx="2411074" cy="3596640"/>
        </p:xfrm>
        <a:graphic>
          <a:graphicData uri="http://schemas.openxmlformats.org/drawingml/2006/table">
            <a:tbl>
              <a:tblPr firstRow="1" bandRow="1">
                <a:tableStyleId>{A57CF3CD-377D-4D9F-94CF-555596DA4BE5}</a:tableStyleId>
              </a:tblPr>
              <a:tblGrid>
                <a:gridCol w="2411074">
                  <a:extLst>
                    <a:ext uri="{9D8B030D-6E8A-4147-A177-3AD203B41FA5}">
                      <a16:colId xmlns:a16="http://schemas.microsoft.com/office/drawing/2014/main" val="109472607"/>
                    </a:ext>
                  </a:extLst>
                </a:gridCol>
              </a:tblGrid>
              <a:tr h="1582066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only plan p1 is performing well because its value is increases after 5G launch.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740315"/>
                  </a:ext>
                </a:extLst>
              </a:tr>
              <a:tr h="201457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Plan p11,p12 and p13 are launched after 5G launches and in that p11 and p12 are performing well as compared to p13.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153339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EE66EE8A-DCAD-AFF1-8759-A925F62C6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768" y="1168400"/>
            <a:ext cx="4856632" cy="3484880"/>
          </a:xfrm>
          <a:prstGeom prst="rect">
            <a:avLst/>
          </a:prstGeom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225425" dist="50800" dir="5220000" algn="ctr">
              <a:srgbClr val="000000">
                <a:alpha val="33000"/>
              </a:srgbClr>
            </a:outerShdw>
            <a:softEdge rad="50800"/>
          </a:effectLst>
          <a:scene3d>
            <a:camera prst="isometricOffAxis1Right"/>
            <a:lightRig rig="threePt" dir="t"/>
          </a:scene3d>
        </p:spPr>
      </p:pic>
      <p:sp>
        <p:nvSpPr>
          <p:cNvPr id="4" name="Google Shape;1046;p18">
            <a:extLst>
              <a:ext uri="{FF2B5EF4-FFF2-40B4-BE49-F238E27FC236}">
                <a16:creationId xmlns:a16="http://schemas.microsoft.com/office/drawing/2014/main" id="{BFBC9755-D27E-612B-BD82-EDC0B31B9E1F}"/>
              </a:ext>
            </a:extLst>
          </p:cNvPr>
          <p:cNvSpPr/>
          <p:nvPr/>
        </p:nvSpPr>
        <p:spPr>
          <a:xfrm>
            <a:off x="375768" y="173851"/>
            <a:ext cx="8330604" cy="584774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528DA3"/>
              </a:gs>
              <a:gs pos="100000">
                <a:schemeClr val="lt1"/>
              </a:gs>
            </a:gsLst>
            <a:lin ang="5400000" scaled="1"/>
          </a:gradFill>
          <a:ln>
            <a:solidFill>
              <a:srgbClr val="72C8D3"/>
            </a:solidFill>
          </a:ln>
          <a:effectLst>
            <a:outerShdw blurRad="142875" algn="bl" rotWithShape="0">
              <a:schemeClr val="lt1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3200"/>
            </a:pPr>
            <a:r>
              <a:rPr lang="en-US" sz="1800" b="1" dirty="0">
                <a:solidFill>
                  <a:schemeClr val="bg2"/>
                </a:solidFill>
                <a:latin typeface="Exo"/>
              </a:rPr>
              <a:t>After the 5G launch, which plans are performing well and Which are not performing well in terms of revenue? </a:t>
            </a:r>
            <a:endParaRPr lang="en-US" sz="1800" b="1" dirty="0">
              <a:solidFill>
                <a:schemeClr val="bg2"/>
              </a:solidFill>
              <a:latin typeface="Exo"/>
              <a:sym typeface="Exo"/>
            </a:endParaRPr>
          </a:p>
        </p:txBody>
      </p:sp>
    </p:spTree>
    <p:extLst>
      <p:ext uri="{BB962C8B-B14F-4D97-AF65-F5344CB8AC3E}">
        <p14:creationId xmlns:p14="http://schemas.microsoft.com/office/powerpoint/2010/main" val="4239488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18"/>
          <p:cNvSpPr/>
          <p:nvPr/>
        </p:nvSpPr>
        <p:spPr>
          <a:xfrm rot="10800000" flipH="1">
            <a:off x="107708" y="955037"/>
            <a:ext cx="5520932" cy="3891281"/>
          </a:xfrm>
          <a:prstGeom prst="roundRect">
            <a:avLst>
              <a:gd name="adj" fmla="val 18419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8091F3E-1C9E-C22C-9CE1-0134C2927B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543228"/>
              </p:ext>
            </p:extLst>
          </p:nvPr>
        </p:nvGraphicFramePr>
        <p:xfrm>
          <a:off x="6207760" y="1056640"/>
          <a:ext cx="2593954" cy="3572320"/>
        </p:xfrm>
        <a:graphic>
          <a:graphicData uri="http://schemas.openxmlformats.org/drawingml/2006/table">
            <a:tbl>
              <a:tblPr firstRow="1" bandRow="1">
                <a:tableStyleId>{A57CF3CD-377D-4D9F-94CF-555596DA4BE5}</a:tableStyleId>
              </a:tblPr>
              <a:tblGrid>
                <a:gridCol w="2593954">
                  <a:extLst>
                    <a:ext uri="{9D8B030D-6E8A-4147-A177-3AD203B41FA5}">
                      <a16:colId xmlns:a16="http://schemas.microsoft.com/office/drawing/2014/main" val="109472607"/>
                    </a:ext>
                  </a:extLst>
                </a:gridCol>
              </a:tblGrid>
              <a:tr h="338328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Plan p8(Daily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Saviour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(1 GB / Day) validity: 1 Day),p9(Combo TopUp: 14.95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Talktime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and 300 MB data),p10(Big Combo Pack (6 GB / Day) validity: 3 Days) are largely affected by the 5G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launch.they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have zero increment in their revenue hence we discontinue with that plan.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740315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EE66EE8A-DCAD-AFF1-8759-A925F62C6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768" y="1168400"/>
            <a:ext cx="4856632" cy="3484880"/>
          </a:xfrm>
          <a:prstGeom prst="rect">
            <a:avLst/>
          </a:prstGeom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225425" dist="50800" dir="5220000" algn="ctr">
              <a:srgbClr val="000000">
                <a:alpha val="33000"/>
              </a:srgbClr>
            </a:outerShdw>
            <a:softEdge rad="50800"/>
          </a:effectLst>
          <a:scene3d>
            <a:camera prst="isometricOffAxis1Right"/>
            <a:lightRig rig="threePt" dir="t"/>
          </a:scene3d>
        </p:spPr>
      </p:pic>
      <p:sp>
        <p:nvSpPr>
          <p:cNvPr id="4" name="Google Shape;1046;p18">
            <a:extLst>
              <a:ext uri="{FF2B5EF4-FFF2-40B4-BE49-F238E27FC236}">
                <a16:creationId xmlns:a16="http://schemas.microsoft.com/office/drawing/2014/main" id="{BFBC9755-D27E-612B-BD82-EDC0B31B9E1F}"/>
              </a:ext>
            </a:extLst>
          </p:cNvPr>
          <p:cNvSpPr/>
          <p:nvPr/>
        </p:nvSpPr>
        <p:spPr>
          <a:xfrm>
            <a:off x="375768" y="173851"/>
            <a:ext cx="8330604" cy="584774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528DA3"/>
              </a:gs>
              <a:gs pos="100000">
                <a:schemeClr val="lt1"/>
              </a:gs>
            </a:gsLst>
            <a:lin ang="5400000" scaled="1"/>
          </a:gradFill>
          <a:ln>
            <a:solidFill>
              <a:srgbClr val="72C8D3"/>
            </a:solidFill>
          </a:ln>
          <a:effectLst>
            <a:outerShdw blurRad="142875" algn="bl" rotWithShape="0">
              <a:schemeClr val="lt1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3200"/>
            </a:pPr>
            <a:r>
              <a:rPr lang="en-US" sz="1800" b="1" dirty="0">
                <a:solidFill>
                  <a:schemeClr val="bg2"/>
                </a:solidFill>
                <a:latin typeface="Exo"/>
              </a:rPr>
              <a:t>Is there any plan affected largely by the 5G launch? Should we continue or discontinue that plan?</a:t>
            </a:r>
            <a:endParaRPr lang="en-US" sz="1800" b="1" dirty="0">
              <a:solidFill>
                <a:schemeClr val="bg2"/>
              </a:solidFill>
              <a:latin typeface="Exo"/>
              <a:sym typeface="Exo"/>
            </a:endParaRPr>
          </a:p>
        </p:txBody>
      </p:sp>
    </p:spTree>
    <p:extLst>
      <p:ext uri="{BB962C8B-B14F-4D97-AF65-F5344CB8AC3E}">
        <p14:creationId xmlns:p14="http://schemas.microsoft.com/office/powerpoint/2010/main" val="2713770761"/>
      </p:ext>
    </p:extLst>
  </p:cSld>
  <p:clrMapOvr>
    <a:masterClrMapping/>
  </p:clrMapOvr>
</p:sld>
</file>

<file path=ppt/theme/theme1.xml><?xml version="1.0" encoding="utf-8"?>
<a:theme xmlns:a="http://schemas.openxmlformats.org/drawingml/2006/main" name="Data Center Business Plan Infographics by Slidesgo">
  <a:themeElements>
    <a:clrScheme name="Simple Light">
      <a:dk1>
        <a:srgbClr val="FFFFFF"/>
      </a:dk1>
      <a:lt1>
        <a:srgbClr val="8FFFFF"/>
      </a:lt1>
      <a:dk2>
        <a:srgbClr val="000000"/>
      </a:dk2>
      <a:lt2>
        <a:srgbClr val="606060"/>
      </a:lt2>
      <a:accent1>
        <a:srgbClr val="151B46"/>
      </a:accent1>
      <a:accent2>
        <a:srgbClr val="1D2875"/>
      </a:accent2>
      <a:accent3>
        <a:srgbClr val="2C4ED7"/>
      </a:accent3>
      <a:accent4>
        <a:srgbClr val="95FFAE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webextension1.xml><?xml version="1.0" encoding="utf-8"?>
<we:webextension xmlns:we="http://schemas.microsoft.com/office/webextensions/webextension/2010/11" id="{f5090d87-b6ef-42a4-8384-baf938e1e2a1}">
  <we:reference id="WA200003233" version="2.0.0.3" store="en-US" storeType="OMEX"/>
  <we:alternateReferences/>
  <we:properties>
    <we:property name="Microsoft.Office.CampaignId" value="&quot;none&quot;"/>
    <we:property name="backgroundColor" value="&quot;#FFFFFF&quot;"/>
    <we:property name="bookmark" value="&quot;H4sIAAAAAAAAA+1d72+cN47+VxYG7ltwICXq135re8Xeh9tF0e4uDjgUAUVSqXcdOxjbveaK/O9HzbibXx6PKyftuA0SZDIz7+glJZJ6HorS++OJnl6+OOOXf+HndvLHk88vLv75nDf//AO2kycn529/2C3GMnJE5M6UOXIKftXFi6vTi/PLkz/+eHLFm2d29ffTy2s+my36h//z7ZMTPjv7ip/Nd4PPLu3JyQvbXF6c89np/9nuYv/qanNtr56c2A8vzi42PJv85oqvbDb7vV/u710U/Pfod2S5Ov3evjG52n36tb242FzdvMfcSxS1ADKiKZae0H9zuft2K+bh6+dNt4J9cXF+xafnLsD8bEjgWBsOomaVseTc5ueXp+fPzm5Uef3bv758Mbvv8jv2V++n/g+/42zn1StXFCQ1bLkFFoYQtQfV1bYiE2kB0UYl1dyZ62G5eKv+59dXV96J7zVZUg9BWu+lk5LB6OmweKfPfZhvEa+IRm+opxpMGhLtunhF1VwzSe4APg4xYwfuh1XdIxdjZoEoKD2kIjJoPLTbho6aqzYoCUNqlsWWLYRiYRdMRAFsJGgssqoqDFLENkryoQAa1uJYlisLFR0cupRK1VJp/FBrK3G4bEBsBWrhRhxWVRXkUDAWDKBFLUoY8aGjKnlANzdiHpiCppSXey82FcY0kpXQPZy2on0bW07Prm7CTH/55Q8vNh47PaLu2vpMv+dzMT3ZBsiNXe7i4Y8nfza+vN5so+SXb33xzcX1Ruxr28r55fnV6dVLb2de7nH26RX3MzuZ4ny1ufBovP3yrxdXfPb0a/vezq93X3538b9fbMyjsLs+vPrWP7lTY+GNvq2wv9mobT5/uVXmP043P8Xs8OQdeT+mIi75HESLCq0WFEpuvCnWXcA9lo7/bDurPf3b5RTm0ff+O9rshqB57JGBXNJwB1fxiEYHh+AL74FnF5tTcZ3fHYUvLs6un5/fV2w9ff5UTq9O7fJdmf3Tl0+3cOf9jn/yyxrDjdk+/dzGxcaepj8dj0ifDR+lo5JIvnv2b7++NA8OnNtWv/zheLz33dhJg0towMOnv8yqrGkcR+z8Wbb54ULJn50XfPf0i4vnL3hz6lzmXbG23//hL48mohw00TMnQV98x5urexopvmukH7F/X337Eyf0K/7xBtG7Ge+dcB9RgG93KNF9JFGqwiPU4hTAYeNxOcnBcPlrz7UHzfBS+Mo781ZLvNUE/nvb2R+xM932HmBm9+umnX1xM3ay5WTVeHC3wXGZW/aUQZqWKI2gQyGhw9xyT1vchsQYU0zD6gitpbFM76lRrYRiUIpjRM6plWW5uguSVK0JSKJQnJavtjVgsHEW59CqkB24psN9f2U/XPWLH27r/UK5gNNUdCqJXOMIjyJSPBoS8o4eOxQDsWS3+aq1s5QxYom2PojARRKaFkdFqapbRz8SPnkPTPToBvINXXaD2Yd069l9UkYha8N6WvXuilYTCzOr1JFLBjtsGHvawixxkPYCo3GOuWLqq20VJYfb1QPraGSdHFccTovti6xhAIBQzBolQcg1LeuYNReJOWrKHq9Ba6QjQzoPwrrHZvtvKrMzfku5Rgw2GmC2xHM+WoYCAyxIbBGsBCd6ve4Gc6Uta4FqoNjQoFKChp1W21LBgG71KQI3yJ04LDuSqHaP0aWwg3Ks4Lhn2ZHmas1ctYE0Iri6ZeDh/PLeWYS7JrMSqwoUFSbi5WUgDhyhxYE8WobRi9Fy79csvQTW3kL3GOujeo9wsR/w+FjGwdRi42BUPDwehoh7WyPHvyDSGqgPRGZ26Hkc4eez723zjO3p88kOz14+3Tz+ZPp+lXahKLYiYygnbCGGVH1SrsuhqIQxRs9ud+zO1cYIy+ssDUvTZpioWW/sAaAts5KIuRbI5kwHcThGMF5mEsE0hObkJqSgWVpKdbm/kuW52ttdR8p5BIF8eCVur1sF0S7g8qVQPLrVUOGwW/3aGYNfOJf22ddf/e04pDimBYKtPMezOrAVZ5XB3pqL3wJ7RyM9kDqABuvQqgD/gu7xmDLOj80+P2W/H579Vjbnzm1odNSZoadg5dPs8QED089OfX/8tPSTj5Bef7OPdpbV2iDBmEqzpjmV4WBsnexazqzJwVLAZJ3aOvrSHAuFiA2AOztWpbiOfIPT72qNuA8i6rMocbUtcEieUoLQM/k8FRz8Luf2ITsUdEIZQm8RQTnaYRK+F2FmRkmNuxS1joMY8EjyRg/yzKOham8o8VPBDcaRemWIBbS7idrhPNHe4atgomapZ5YkmrTlIylde/AEf1RD+F6uu4lWstK68cz49VLHcqSxFJ3gJUyTXIuGUWk54ZSU8xBzIqs19Z495CxzbC7sIbAb5oixm44Y1tOQTJVSgOwBUIdSi+tyZUzM2f2mSw8FS2nFjsjofxOJ7vc02Zl9SD7fd8iGvebSfBR1Oe2iBoW4xVpq7s1NQ+9RIr9vWaYVLWXCXfA/tXW0dbPHWX/Owg5HGgwXsC3L5TM0hiTeTNLas8MkWl4V0NioaauZsktnbfA95Nqf5bZmgQTKFo8AOpJY7rHUqUtNGb2h4BNajbKc5RaigEW4U8zVQ5gQHl4X2Ktl8nnRbXb0UEtPHjRSPhym75htE0iMLUjAHhQh7+DlEQSed1LCe5Jijyf83K7PzVIbSw7KLfWiGMTpBy8vQ/lYxlopK6TUGjpLluW5t6XB3kId2rMaVYuyzIpku4tDghut1iyVhi6vDTcaQSpmB4kdg8/CpS0zmc658igjaIEeeu98D6yy16FaVpq7mppDIBESLvdYNvqdJvB21fvXs3r/qBJ5b8r1KaH3URN6YMMKI2n3Fx2jgMEv6C6PI6H3pj1+Suz97L769qboM4mAz0GtCVrSoOHwMua+MqfSLTRigdapOJmM6xsw29zvF7GqyXBYneeMu8wZUIcliykHEWGftm0ZtXozNmJ07VrOYwyfFZdhhPdRSlkV0KZM6m0+oDJDMlWEMpyCiM+z2goeSWHrbl/L9fnldd+Z4GMGrLcps0OrCIZA3a12ZmUCjHiPSsa9w1kCl5RJuYBSCVAsHUvC70MBgWMZ0n0K3ZCQoQk7Jh2IZW68rnXZ48GyCowURu21hVicrC5HtaLR5rYXUwlVM2VYBvukhUm8RXCuiwMwlOUIyRagOncGzInDyFVsud6va2/dYz8QjlmhV53eHKET/DYSgfs02rmBT5xppEGNB5lj0pnHXp9Ei/PJ3GpJczUqRWjLyTIDcLhhI6VZcznnwHtsLNjL6ymGLMpx1pmCi1eXk549YIHEQ8robLlRgPWcuiH3uYEeFLrO7OdDSjg1CcIsfcs5eCBK3GEZpiWHeLN0LRYYjmQ8UtIyfIwuTBseyqS0xgGrhAdoyQqFShLGHptDyBjKA/IXoom4ZXUo2Sw2ZS7HEojeSaDxG278qMPR3XrdBKVM0RFvIYi9FamxPGDpHt3hDTQxdcjUA/NyIIklVCyh1ZCHu0fEVJYDHLdGOQkFM0cfzhiMl0sKHHtkCGzdqHoQYJ+nl901V6Sss2gikJMix7twOAm6P0HYBjYo3AIYDAc1ST6VMC3wqF9YpL+9FuaYcpVvinU8tbFvSvXBS2TBRp3lIVGJZnFIiP1wfc/vM8P+uI32U3794fl1dphKcyeys12hiAH4cK7sdzbbfIho9TtJr9/SVTs7K+LY1EmNFgrJWQ0aLS8Ux+ykrQ9kiYQyYrO2TCidRjZvwBvrdZJda7RM5ms2GsYxG3RHvXNT7DI+LRUEWCwPptgtMz4gd9T63G5tMrF8GYN6ObyhbX/5rEVqJDpy5ElPu1Y8DgL4Ifz0WEjfLbrcHB9RLYw2QndS1TNmlfEANm+m7C1UmVbbAIPw4eXVR4UBjnFA38usk1b22FOwSay9l9TasrdjpgiAHmiRfUg5u50sRzQxkD43w+IsXx0l3CMRtY8ljxn12RBDzOIIHXF9BqiQxLCW4pZbBsSKy5GWwty/PVccaw4QGuVxJAmt+6LzR+kD7+fVuZjbbGBIFnp0I4lh/dSlks22mKMX60lSjstpp1SMFKV3gZIxSeGx7Jxx1Jz9L2CCqjW10pedk0LOQhYFehTvL3S/X5bLIYtzgFwFvdXQLZYH7OHuBRyxpNxKHHEYOfBbHkkowKn1SLNGeSb8vffWARqrhx5GEalxOHy5xwHP+w+AaK3M6ocmGHGGbgqHg9D+QlvNYVDrbXusmqQB9Uhm4pl/5mev88+/kfKFu9W6KWTQuWZSptFx8JDSNa27GBYdqKMPIU1aOq+fsRICz1PzorN2iejkoI/lMJKVJDhmCIkIu//L67VKTsQUnB50HYmrS4ZtfeWAImOYx+bF6RJaGh5eid+/CEZt1BlC2jyzsCSjeyCsva3FwBaZBFJGB+PYqx6Wbc9J8e7y1FOtc89EBI8o8R7n/+8/D65hSgWJtlBGyTnt4Ylvj2QmgZ0a+FimkrNHdOmHR3PfUw48OtbILRQckj0A2z149t3n4aeGMCxAkxFVApZUD9Pau5vUiJNuz7ZGSLFTuYf93t3kLHOJHSCXQFXdBgmWT5ORGnonm3Se2yAqtl5yl2rsmZz0YWgSpCcIhw+S+DVPN3k8E8ubGzdQFd2pkw3KICPI4Hgk3fwhqoaPps9vUeaGVfTWnU2QGQ2Ggg7YDh+Q+TtLcN/r0Q+fNn/8rJrPx7gHYM+Sqv9sd9m/nkP1p83F9Yut72CF+SilMWGyz8Q+l+wo1enlf56q2vm/nrYl352e6ca2+mFwSu54uknLlcwJf7/tR9u1XAbzxof3n3svU94lm9+/MqJptxqigxTLMKpPtXuuJGEsFYLCnOItDuq3XbkD2miRyKr16ngW4WZj7Otr5xPD3tZuHrcac3f8S9xRu2g43CWx5SLzKUtDQoigg1PdJ9QA5SQ5hQzeMR2x59tUffsGPsG3IUnrPExx/tN2u+tuuwEituwDWp0KSOx1oqHDGhggzgF1YFGhDIIc992AwvaU+urALZU+DNuOC915g6ZZbfu8FitNo1P4Xa3k+zfYFfjUHEJJIBmgJv4po3HXyDmTz6WlNLe6WiDtsDv5706xuNfAjWLlio7ycLKffXpnyZJamYiV3WM6Jbytj96+gVKJqSaw3Mx8Lqt5yL4b1DGf5IYmiuwvxK7NYQ2qa2xorm3GGofmd7vq9Q16FLLg5IKau7sVxzb54A2cPoh7e2fwcDHrwVK81d9f3Sww5eHuSc5pI5Vaa6m36fv2LYLHnRAkYa0WitWGO7Z454/cOvweVtSNSjM3qXnv0KEWNwxOPSZNo6bIu5WSu2/ATqlJY9CK2Rlo4P0+kYkqgIWoTi1hHmdcyn18wke5zzMq8+CufpO9tuHRuZfaeBRzDmYgBIedToY0m4LlVj2cBSu0Jy5t/RoiFhjBwzRwU8yG6ZDTEWZQVeeGzWlNYR/HwxYVkOY5MK3DYG2Qc6x7o9msl9ck5OozjJSt4OEbdBwGjhsz1DLDhzPDWyeebcfWquaz2Kz0xw4uDh++geaWMVLwHnWpchRMt9nTjohXnM9+c3Kasjv2SC3dNmO9G4+r8cx89+4xtowW9I5w2biVEDPxfPKka6OxjPdHbnfta3Bw8tw2z7Ydf3F9dfmCxb7ic9si6Rc7bDKBr3/twIfP1fTm/5v5+l+nDp52KOTvfHY9AchWopOtSLNs4NX/A6+3ki0adAAA&quot;"/>
    <we:property name="creatorSessionId" value="&quot;20add1c4-dbe6-41be-8b40-77f27a5ff830&quot;"/>
    <we:property name="creatorTenantId" value="&quot;df8679cd-a80e-45d8-99ac-c83ed7ff95a0&quot;"/>
    <we:property name="creatorUserId" value="&quot;10032002E04D3B1D&quot;"/>
    <we:property name="datasetId" value="&quot;83310b63-129a-444b-aadd-849c0e851242&quot;"/>
    <we:property name="embedUrl" value="&quot;/reportEmbed?reportId=f4b699c5-6d9a-4b24-8d2a-82b5e841122b&amp;config=eyJjbHVzdGVyVXJsIjoiaHR0cHM6Ly9XQUJJLVVBRS1OT1JUSC1BLVBSSU1BUlktcmVkaXJlY3QuYW5hbHlzaXMud2luZG93cy5uZXQiLCJlbWJlZEZlYXR1cmVzIjp7InVzYWdlTWV0cmljc1ZOZXh0Ijp0cnVlfX0%3D&amp;disableSensitivityBanner=true&quot;"/>
    <we:property name="initialStateBookmark" value="&quot;H4sIAAAAAAAAA+1d/W+cx43+VwoB95tRkPPFYX9zfEEL9JIGSVMccAgEDodjq5UlY7XKxRf4fz/OrlzbslarvLKTVWwkiKLd1bzkkPPM83A+9uejfnLx4lRefi3P7ehPR1+cn//ruaz+9Qfko0dHZ1cv/u1vf/3q8bd/Pf768Vdf+svnL9Yn52cXR3/6+Wgtq6e2/sfJxaWczib8xf/54dGRnJ5+I0/nb0NOL+zR0QtbXZyfyenJ/9n2w/7WenVprx4d2U8vTs9XMpv8bi1rm83+6B/33/3Z+MfoTxRdn/xo35mut69+ay/OV+ur37E0itotgI5oHall9L+52L67MXP/5+dDN4Y9OT9by8mZGzBfGxokVsaRElsVpFJ4vn5xcvb09MqVN3/795cvZn9dPBP/6f3U/ulPnO28euWOgmZGLhxEBULsLfS+tK0oKXUC7Zwo19JE6n67ZOP+F5frtXfie01SbiEot0Yt9WQwWt5v3slzD/MN5pH26A21XIMpY0rbLl7iaqklaWkAHodYsIG0/a7usEuwiEJU1BYyqY407ttto49aamegjCGzFbXFGZIiiRum2gFsZGBRXeoqjNQReVD2UEAaxnEstqtooj4kNKWaqmViuW+2URxuGyQxgkrCScJSVxUlEEbCAJ26RQ0j3jeqWgY08ySWgTn0nMvi3ovcVTCPbBQajcLU2wZbTk7XVzDTXn7504uVY6cj6ratx/1HOVPrRxuAXNnFFg9/PvrK5OJytUHJL99547vzy5Xat7ax88uz9cn6pbczP+44e7yWdmpH05xvVueOxps3/36+ltPjb+1HO7vcvvns/H+frMxR2Ic+vPrBX7nVY5VVf9dh/2XVbfXFy40z/3myeo3Z4dE1ez+mI265fyDX2EoqxhhYg7YMQQ6j4x9/+833D7m/r+zfdvOw2IEroabsGJFj3c5rv303b9Pi8YY8HH9/MY15wJ1+ozfbEGhJFYEGgxMWts6OhYcUgsuzi8t2fPn7iMC7zmwDwD7H6kChPHwi6+ozd9obgCfeAU/PVyfqLl+PwZPz08vnZ3e1up88P9aT9YldXDfZX315vOHx7/f7o183Fa7g+fgLG+crO85/PhyTHg+P0kFZpM+e/sdvb829CcKm1S9/OpzBe50jpCEUGGQ4zSvSu/Q8DgM5f1Fufjgo+cr177PjJ+fPX8jqxDX7dbM27//h6weDKHtT9NTF/pNnslrfMUnxepJ+xP599cPr2od/4p9vFTSu4r017iMa8MNWDfkYySlXlREqudR1eXRYg2QvXP7Wc+3eNLxQWXtn3piJN6bAf286+yN2pufePdLsbt20zS9hE8ukLZgMaTYkLq6htFxAuVNUTtCAkqb9NZQdbQkPjTHmmIfVEZjzWFzGSpxqTagGRM4RpWSmxXY1NyT3bqygOQXqDEvbGjDEpCgi9w7FiWve3/dr+2ndzn+6qfcpFYJAiDkXlBrHgQiRPUjxYDTINT+2LAYiFc/52msTpTEiRVseRBDSjNbJWVGu3bOjHYigvwMnenCBfMuXbTDb0Gat+JjUQcl4WMtLR3dFq1lURLrWUaiA7U+MHW1h0ThSbwSDpcRSMbelbVFPTrerA+vgZC05r9hf/t2FrGEAgKZYetQModS82MfSC2kssefieA29xnRgTOdeXPfQcv9tZ7bJb7nUiMEGAxbLMuejxVRggAWNHMEouNBrdRvMJW0Zh1RDiowGNWVgbGlpW10xoGd9jiAMpSUJiweS9t4co4nESTlWcN6zeCDNVcm5Ogl5RHB3aeD+dZSds4i0ns0o1q5AXSUlWbzcKUEicBwogwuMRpYW934t2ihIbxyaY6xH9Q5wsZvweCzjkMSRJVgih8f9FHFna8n5L6gyQ/dAFBGnnocBP49/tNVTsePnUx2evjxePfxFo90ubaEoMukYXTJyiCFXn5TrYiiiMMZoxfNOfHDxGGHxeiIjcWfDnNgaiwMAL1YlEUslKOZKB3E4RzBZrCSC9RDYxU3IoRflnOvi/spW5q6G5j6mUkZQKPtXnHcOq6C9Kbh9OZCjWw0V9g+r37pi8CvX0nYsSf4GVhzSAsHGnsNZHdiYs1TB3liL3xB7ZyMtpO4EGqwBV4X96+SfZsX5oeXn5+r3/avfXcy1M48enXUWaDkYfZ49PiAw/eLS98cvSz/6COX1t/tom1nMIynGTGzcS6bhZGy52LVSpGcnSwGztcTL2VcvkVKIyADSxLlqisuZb3D5XY2TtJFSanPz7dK2wCl5zhlCK8nnqeDkd3FtH4pTQReUITSOCF2i7RfhOxlmEdTM0pS6NRxJAA+kbnSvkXkwUu0tJ15vuME4cqsCkaA3T1HbXyfaGb4Kpt0styKatefO5UC2aN57gj+oEL5X62btNRlxM5kVv0Z1LEYay9EFXsY8xbX2MGpaXHDKXcpQcyHba26tOOQs1thC4hDYDEvE2KyPGJaXISXVlAMUB8A+euK43K6CWaT4uGnaAiERkx1Q0v8uCt3vebJN+5B9vm9QDFstxB7Fvrjs0g0oCcdKtTT21Oh3OAqya1mGqRNNugv+T+WGtjztcZ6zEBWnIwzDDeTFdvkMjSGrN5N7bcVpUlq8KtAjJ+5cSypunfGQO9i1u8ptbCEp0IaPADqTWNxjuaWmNRf0hoJPaDXq4iq3phSQVFqKpTqEacL96wI7vcw+L3rOjhYqteygkct+mL5lts2gMXLQgC10hLKllwcAPNdKwg9+n/7N/lwttYmW0IVzo45BXX7I4mUoj2WsNZUOOTOjq2RdPPdyHuIt1NFb6ZaqRV2sinRzWkmDJ22vRWsaffHaMKcRtGJxktgw+CxMvFjJNClVBo3QCVporckduMruZSPOquCuMita7qGH/dXyXavp1Cy4WlPglsg5S1x+no3n8amItZsOR+8yA7u4rdLTPKHITvNUkwrdYWnsEy1Sbo+IbE4oHFSx8m27PhctP2rREmwYCabe/Ecfg8DgVxwuD6No+XY+fi5e/uK+utq827i16HTV0hAgxML7dwt+Ypl2p4OIn2eJXzRLPESw2LkEqyVFGkwJYmPSGukeVXKESgY9S2pQUgsiizlvpFCRAtdQhvYWMdNi4e06O5WsKZhJaJizC5DFvB5GgSDWXB8ogtQYFzPeUtGFy1yfcBCLFmDAfr2xk4szD2Qg4eAz7gjZsn5eLbwRDm8/FPwrm/T9G2MOCQzfNutwsPBtqz44FDpzrXMlJvaU5jpMiG3/UtqnKfQedtJ+lnn3l3mu8CTNQz8IqCliANl/3uoTm20+BFp9Iirvhq7a5hmpc9PKo1MKmZjR0uKabCyQcxsoGhPqiGy8eD20Q2NvwBtrVSIE47S4wliLK1iTWAyas955/mQxP6UKCqJWhqTYrAja4mMZrq/nySbTyeVpjNRo/97x3TtVLCZO2keJ4oGU1ivuRYwHM04PZeHlBl+uTmpWC4NHaC6qWsHSddyj8G/WxVuoOrOWAYPK/irfg+IAhxjQ93axpF7FsYeQNdbWKDMvHu1YUgRAB1oUD6kUz5PFiKYG2ua5E5w7RQaFsHy3yJioL4YYYlFn6IjLZ4AKWQ0rkWcuDYgVFyNtCvOoFBbGWgIETmUcyGLyXdn5gxwD7+9pETLP2SCQLbToSRLD8gsOqJhtOEcja1lziYvLTpksddTWFKhgVpKxeHDGUUvxfwEz1F4zU1s8OFMoRZNFhRbV+wt93C+2yymLa4BSFb3V0CzSPY5LNQJnLLkwxRGHJSd+iyMJBJK5xTS3A82dRd57ywmadIceQVWtcTh9ucOdobcsmjOR4wYrRpzQncJ+ENq9p6WXMBI33txgonlAPZCZeO4Bkadv9oD8Tu7iu92tLSRhxzZPcXrSSXBIaT0vH2JIfWAfbWjquVOT5ceZQ5B5QU101a4RXRy0sRhGSk8anDOEnBI2/68s36/hQqyDy4PWR5bqliEvXzlIUTDMG2riHBKdGPdvZtu9zS7xqBNCeF4PRNnSHRjWztZiEIuSFHJBJ+PYat9v247Lh33Ip5ZrndsTIziixDtcKb376hXGnAlT2lCZnlzT7p/4dlhmGsSlgccyUymO6Nr2R3PXxdmOjjUKB8KhxQHY7qCzb79iOTPCsACsI3YNSLnul7W3N9kjTrk92xohx5boDvl7e5Mu0CA2gEIh1e45mGDxwW2tobVkU84Lj5TIll8Ab6NnbJgdk5Dmxdy1Lm7LZ3v3cuQwaqscIlVafrELdR/vFLJ5TH1STAUWL2SmTj5IvUXoCDhc3tLi/bDimVZjnLeKZAnDmdLygoyq5JF9tpeRTHx8heW322dzCimFK+V5dChH4MVM1wCAHR5znhdkzCuB73AL1M5NmD6lFO2zqOa95ubVxVPnHJCQZSiNJlbYwW35AQhDafO6aejQ+iSU97lvo2efguc9BU6aPfuzNFg8eebok11vGglG6d2HZ1q8JB3dGB4+fnSW6AJWvYNw3z15dqBEWWWyoZFdbNA9ak7kJMiyxVyC83Cpo9viUenN2Ihx0vBSxhiSliNionnlXO+ANm3qsySw3EsEQ0htRJyHgAKMeIeLs3b3WRDKJXUh6IkCkOVDOV/2ofZkHowu2OHQ1d1qfVbTXZ0lHPNSohr0QKpFd96O9TAj8X69SLtrFRccjidskbsIHUoorp2akLccedABud2v15rZyRa5whpO3XQEHRIPJCwfYgfewcTiBmeu1lq39v77e6j+vDq/fLHpd6wwv0ppzJqGy6bAuq1/nVz85aR3O/v3t23ps5PTvrKNbRha1kCFlUtNBtnaTX+0kQEC5o0PD6SAU++yXRl8/5M+KfZmNURXlFZgVNdFOz6ZnHVQhdBh6jGLI7WbPrmtiqDFlKxaqzUiwtWBwTefnd8Y9q538xrKWJrUmKShs68e9ndJ5EI6v2VpaAgR+pBcdxk1oEvWkoPrmKENsZWbXH33AS0DD829zkvm5n94e+ropgcgIhcPaBWnj7HVKV33e2CAOANa/S+ARoISdz0ghc3t3dVVdqY2DHlbuLr1AdxLt833WBhxj6p1K0vef8AGyqE6f6YMWgCcRb8uP98WOVYsxDnPI4AWUm+wvRHtVrOk1SCcYpWKLslxlqp2+V20aGaa5QXxEdNSxpv66N0HODuLuWZXxGzWWqxl6K4H1DG/yQ1NO4r/8Mks39RH1zyo7rGhubcFaxy9XO+qNw9oUZOFACGxD3cjh+Wy9wGZivpobwIOF3Pzbo43jvdXV7sByvDh6US3xUS1Vqo3+fvuI4LjTgiasVYLZJVxW9q79Y88O/wZRt2TqhdhrWV36FKqABZitygwb2ElukvKehDavFqvDNeIJfHO0Dl4Nqqu38lwzEXSBPvHhA5lm4a5Wne0CUZpJ2xgJ09tyS3mnl1YRtkuzN/eRZKwpR5Dr+jWe3rtGtWbcQ3RZfUIDtMg7HLHMO8bdAkLuDSNwk68hMTjuD+jAqZ5PwY3GNIZSol1J5pNUu2iOnn/CoxcjHD/AxoOgxYdYitN+OgO/jsjV2s3n8VmJQddrUOR/Q/oLi8xpuAhc6tKVMw3RWNbYKg4v/storiYRBmZ800z1nU8riZzmbI1x1gaHPotcMnCFGJJMr950r3pkcb7kdt+9g1ROXru7G3T8eeX64sXovaNnNmGtLzY8oq5Y8zfdgYmZ9361f+v5s//OnHytqVD/5DTy8mENhYdvWYcJ5Oj3P4H06ijjQuTp7z6f/dIVOg7dAAA&quot;"/>
    <we:property name="isFiltersActionButtonVisible" value="true"/>
    <we:property name="pageDisplayName" value="&quot;Main_KPI&quot;"/>
    <we:property name="pageName" value="&quot;ReportSection16b73cde20cf3ed17b51&quot;"/>
    <we:property name="reportEmbeddedTime" value="&quot;2023-11-22T17:00:52.124Z&quot;"/>
    <we:property name="reportName" value="&quot;Wavecon_dashboard_analysis1&quot;"/>
    <we:property name="reportState" value="&quot;CONNECTED&quot;"/>
    <we:property name="reportUrl" value="&quot;/groups/me/reports/f4b699c5-6d9a-4b24-8d2a-82b5e841122b/ReportSection16b73cde20cf3ed17b51?bookmarkGuid=17521fa8-af28-41d5-9f0c-d53786631135&amp;bookmarkUsage=1&amp;ctid=df8679cd-a80e-45d8-99ac-c83ed7ff95a0&amp;fromEntryPoint=export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2542</Words>
  <Application>Microsoft Office PowerPoint</Application>
  <PresentationFormat>On-screen Show (16:9)</PresentationFormat>
  <Paragraphs>504</Paragraphs>
  <Slides>44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4" baseType="lpstr">
      <vt:lpstr>Proxima Nova</vt:lpstr>
      <vt:lpstr>Exo</vt:lpstr>
      <vt:lpstr>Proxima Nova Semibold</vt:lpstr>
      <vt:lpstr>Kanit</vt:lpstr>
      <vt:lpstr>Mulish</vt:lpstr>
      <vt:lpstr>Arial</vt:lpstr>
      <vt:lpstr>Segoe UI Light</vt:lpstr>
      <vt:lpstr>PT Sans</vt:lpstr>
      <vt:lpstr>Data Center Business Plan Infographics by Slidesgo</vt:lpstr>
      <vt:lpstr>Slidesgo Final Pages</vt:lpstr>
      <vt:lpstr>WAVECON   TELECOM ANALYSIS </vt:lpstr>
      <vt:lpstr>Microsoft Power BI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CENTER BUSINESS PLAN</vt:lpstr>
      <vt:lpstr>DATA CENTER BUSINESS PLAN</vt:lpstr>
      <vt:lpstr>DATA CENTER BUSINESS PLAN</vt:lpstr>
      <vt:lpstr>DATA CENTER BUSINESS PLAN</vt:lpstr>
      <vt:lpstr>DATA CENTER BUSINESS PLAN</vt:lpstr>
      <vt:lpstr>DATA CENTER BUSINESS PLAN</vt:lpstr>
      <vt:lpstr>DATA CENTER BUSINESS PLAN</vt:lpstr>
      <vt:lpstr>DATA CENTER BUSINESS PLAN</vt:lpstr>
      <vt:lpstr>DATA CENTER BUSINESS PLAN</vt:lpstr>
      <vt:lpstr>DATA CENTER BUSINESS PLAN</vt:lpstr>
      <vt:lpstr>DATA CENTER BUSINESS PLAN</vt:lpstr>
      <vt:lpstr>DATA CENTER BUSINESS PLAN</vt:lpstr>
      <vt:lpstr>DATA CENTER BUSINESS PLAN</vt:lpstr>
      <vt:lpstr> IMPACT OF 5G LAUNCH </vt:lpstr>
      <vt:lpstr>DATA CENTER BUSINESS PLAN</vt:lpstr>
      <vt:lpstr>DATA CENTER BUSINESS PLAN</vt:lpstr>
      <vt:lpstr>DATA CENTER BUSINESS PLAN</vt:lpstr>
      <vt:lpstr>DATA CENTER BUSINESS PLAN</vt:lpstr>
      <vt:lpstr>DATA CENTER BUSINESS PLAN</vt:lpstr>
      <vt:lpstr>DATA CENTER BUSINESS PLAN</vt:lpstr>
      <vt:lpstr>DATA CENTER BUSINESS PLAN</vt:lpstr>
      <vt:lpstr>DATA CENTER BUSINESS PLAN</vt:lpstr>
      <vt:lpstr>DATA CENTER BUSINESS PLAN</vt:lpstr>
      <vt:lpstr>DATA CENTER BUSINESS PLAN</vt:lpstr>
      <vt:lpstr>DATA CENTER BUSINESS PLAN</vt:lpstr>
      <vt:lpstr>DATA CENTER BUSINESS PLAN</vt:lpstr>
      <vt:lpstr>DATA CENTER BUSINESS PLAN</vt:lpstr>
      <vt:lpstr>PowerPoint Presentation</vt:lpstr>
      <vt:lpstr>PowerPoint Presentation</vt:lpstr>
      <vt:lpstr>DATA CENTER BUSINESS PLAN</vt:lpstr>
      <vt:lpstr>PowerPoint Presentation</vt:lpstr>
      <vt:lpstr>PowerPoint Presentation</vt:lpstr>
      <vt:lpstr>Infographics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WAVECON   TELECOM ANALYSIS </dc:title>
  <cp:lastModifiedBy>karnikravina10@gmail.com</cp:lastModifiedBy>
  <cp:revision>24</cp:revision>
  <dcterms:modified xsi:type="dcterms:W3CDTF">2023-11-23T11:06:51Z</dcterms:modified>
</cp:coreProperties>
</file>