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76" r:id="rId4"/>
    <p:sldId id="260" r:id="rId5"/>
    <p:sldId id="259" r:id="rId6"/>
    <p:sldId id="261" r:id="rId7"/>
    <p:sldId id="272" r:id="rId8"/>
    <p:sldId id="262" r:id="rId9"/>
    <p:sldId id="27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4610" autoAdjust="0"/>
  </p:normalViewPr>
  <p:slideViewPr>
    <p:cSldViewPr>
      <p:cViewPr varScale="1">
        <p:scale>
          <a:sx n="70" d="100"/>
          <a:sy n="70" d="100"/>
        </p:scale>
        <p:origin x="6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9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32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C8A23-2F77-4630-BFCC-81A4723479F5}" type="datetimeFigureOut">
              <a:rPr lang="en-IN" smtClean="0"/>
              <a:t>06-09-2017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C54A7-68D2-45DE-9C4C-5B103FCC1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864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9DE76-9C13-4CB0-A578-FC299DF10E10}" type="datetimeFigureOut">
              <a:rPr lang="en-IN" smtClean="0"/>
              <a:t>06-09-2017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A463E-6DE7-417D-8B49-00912E611BB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044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463E-6DE7-417D-8B49-00912E611BB7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531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463E-6DE7-417D-8B49-00912E611BB7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359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463E-6DE7-417D-8B49-00912E611BB7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390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463E-6DE7-417D-8B49-00912E611BB7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285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463E-6DE7-417D-8B49-00912E611BB7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48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3B42-C9C2-4E53-A27B-995F7E3E40AD}" type="datetimeFigureOut">
              <a:rPr lang="en-IN" smtClean="0"/>
              <a:t>06-09-2017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D8AF-4316-4195-B509-4EEB4FBA64B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3B42-C9C2-4E53-A27B-995F7E3E40AD}" type="datetimeFigureOut">
              <a:rPr lang="en-IN" smtClean="0"/>
              <a:t>06-09-2017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D8AF-4316-4195-B509-4EEB4FBA64B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3B42-C9C2-4E53-A27B-995F7E3E40AD}" type="datetimeFigureOut">
              <a:rPr lang="en-IN" smtClean="0"/>
              <a:t>06-09-2017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D8AF-4316-4195-B509-4EEB4FBA64B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3B42-C9C2-4E53-A27B-995F7E3E40AD}" type="datetimeFigureOut">
              <a:rPr lang="en-IN" smtClean="0"/>
              <a:t>06-09-2017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D8AF-4316-4195-B509-4EEB4FBA64B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3B42-C9C2-4E53-A27B-995F7E3E40AD}" type="datetimeFigureOut">
              <a:rPr lang="en-IN" smtClean="0"/>
              <a:t>06-09-2017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D8AF-4316-4195-B509-4EEB4FBA64B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3B42-C9C2-4E53-A27B-995F7E3E40AD}" type="datetimeFigureOut">
              <a:rPr lang="en-IN" smtClean="0"/>
              <a:t>06-09-2017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D8AF-4316-4195-B509-4EEB4FBA64B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3B42-C9C2-4E53-A27B-995F7E3E40AD}" type="datetimeFigureOut">
              <a:rPr lang="en-IN" smtClean="0"/>
              <a:t>06-09-2017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D8AF-4316-4195-B509-4EEB4FBA64B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3B42-C9C2-4E53-A27B-995F7E3E40AD}" type="datetimeFigureOut">
              <a:rPr lang="en-IN" smtClean="0"/>
              <a:t>06-09-2017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D8AF-4316-4195-B509-4EEB4FBA64B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3B42-C9C2-4E53-A27B-995F7E3E40AD}" type="datetimeFigureOut">
              <a:rPr lang="en-IN" smtClean="0"/>
              <a:t>06-09-2017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D8AF-4316-4195-B509-4EEB4FBA64B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3B42-C9C2-4E53-A27B-995F7E3E40AD}" type="datetimeFigureOut">
              <a:rPr lang="en-IN" smtClean="0"/>
              <a:t>06-09-2017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D8AF-4316-4195-B509-4EEB4FBA64B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3B42-C9C2-4E53-A27B-995F7E3E40AD}" type="datetimeFigureOut">
              <a:rPr lang="en-IN" smtClean="0"/>
              <a:t>06-09-2017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D8AF-4316-4195-B509-4EEB4FBA64B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9763B42-C9C2-4E53-A27B-995F7E3E40AD}" type="datetimeFigureOut">
              <a:rPr lang="en-IN" smtClean="0"/>
              <a:t>06-09-2017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55CED8AF-4316-4195-B509-4EEB4FBA64B4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18" y="-1"/>
            <a:ext cx="9157118" cy="6867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5373216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95000"/>
                  </a:schemeClr>
                </a:solidFill>
                <a:latin typeface="Monotype Corsiva" pitchFamily="66" charset="0"/>
              </a:rPr>
              <a:t>Operating System</a:t>
            </a:r>
            <a:endParaRPr lang="en-IN" sz="6000" dirty="0">
              <a:solidFill>
                <a:schemeClr val="tx1">
                  <a:lumMod val="95000"/>
                </a:schemeClr>
              </a:solidFill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68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97"/>
            <a:ext cx="9144000" cy="692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806" y="620688"/>
            <a:ext cx="7125113" cy="1152128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rgbClr val="92D050"/>
                </a:solidFill>
                <a:latin typeface="Monotype Corsiva" pitchFamily="66" charset="0"/>
              </a:rPr>
              <a:t>Thank You</a:t>
            </a:r>
            <a:endParaRPr lang="en-IN" sz="7200" dirty="0">
              <a:solidFill>
                <a:srgbClr val="92D050"/>
              </a:solidFill>
              <a:latin typeface="Monotype Corsiva" pitchFamily="66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43" y="5157192"/>
            <a:ext cx="7125112" cy="701606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09443" y="4725144"/>
            <a:ext cx="7125112" cy="113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endParaRPr lang="en-IN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43511" y="5013176"/>
            <a:ext cx="7125112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620688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What is</a:t>
            </a:r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Android</a:t>
            </a:r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6000" dirty="0">
                <a:solidFill>
                  <a:schemeClr val="tx1">
                    <a:lumMod val="95000"/>
                  </a:schemeClr>
                </a:solidFill>
                <a:latin typeface="Monotype Corsiva" pitchFamily="66" charset="0"/>
              </a:rPr>
              <a:t>? </a:t>
            </a:r>
            <a:endParaRPr lang="en-IN" sz="6000" dirty="0">
              <a:solidFill>
                <a:schemeClr val="tx1">
                  <a:lumMod val="95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484784"/>
            <a:ext cx="7125112" cy="4051437"/>
          </a:xfrm>
        </p:spPr>
        <p:txBody>
          <a:bodyPr>
            <a:normAutofit/>
          </a:bodyPr>
          <a:lstStyle/>
          <a:p>
            <a:r>
              <a:rPr lang="en-IN" sz="2000" dirty="0"/>
              <a:t>Android is a Linux-based operating system for mobile devices such as smartphones and tablet computers.</a:t>
            </a:r>
          </a:p>
          <a:p>
            <a:r>
              <a:rPr lang="en-US" sz="2000" dirty="0"/>
              <a:t>Android specially developed for applications</a:t>
            </a:r>
          </a:p>
          <a:p>
            <a:r>
              <a:rPr lang="en-US" sz="2000" dirty="0"/>
              <a:t>There are more than 4,00,000 apps in Android market</a:t>
            </a:r>
            <a:endParaRPr lang="en-IN" sz="2000" dirty="0"/>
          </a:p>
          <a:p>
            <a:r>
              <a:rPr lang="en-US" sz="2000" dirty="0"/>
              <a:t>The Android is an open source.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8927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971600" y="638969"/>
            <a:ext cx="64087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latin typeface="+mj-lt"/>
              </a:rPr>
              <a:t>Why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Android</a:t>
            </a:r>
            <a:r>
              <a:rPr lang="en-US" sz="3200" b="1" dirty="0">
                <a:latin typeface="+mj-lt"/>
              </a:rPr>
              <a:t> Was Created?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827584" y="1205399"/>
            <a:ext cx="7815262" cy="387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en-US" altLang="en-US" sz="1000" dirty="0"/>
          </a:p>
          <a:p>
            <a:pPr eaLnBrk="1" hangingPunct="1">
              <a:lnSpc>
                <a:spcPct val="150000"/>
              </a:lnSpc>
            </a:pPr>
            <a:endParaRPr lang="en-US" altLang="en-US" sz="1000" dirty="0"/>
          </a:p>
          <a:p>
            <a:pPr marL="342900" indent="-342900" eaLnBrk="1" hangingPunct="1">
              <a:lnSpc>
                <a:spcPct val="150000"/>
              </a:lnSpc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IN" altLang="en-US" sz="2400" dirty="0" smtClean="0"/>
              <a:t>Full </a:t>
            </a:r>
            <a:r>
              <a:rPr lang="en-IN" altLang="en-US" sz="2400" dirty="0"/>
              <a:t>phone software stack including applications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IN" altLang="en-US" sz="2400" dirty="0" smtClean="0"/>
              <a:t>Designed </a:t>
            </a:r>
            <a:r>
              <a:rPr lang="en-IN" altLang="en-US" sz="2400" dirty="0"/>
              <a:t>as a platform for software development</a:t>
            </a:r>
          </a:p>
          <a:p>
            <a:pPr marL="342900" indent="-342900" eaLnBrk="1" hangingPunct="1">
              <a:lnSpc>
                <a:spcPct val="150000"/>
              </a:lnSpc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IN" altLang="en-US" sz="2400" dirty="0"/>
              <a:t> Android is open</a:t>
            </a:r>
          </a:p>
          <a:p>
            <a:pPr marL="342900" indent="-342900" eaLnBrk="1" hangingPunct="1">
              <a:lnSpc>
                <a:spcPct val="150000"/>
              </a:lnSpc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IN" altLang="en-US" sz="2400" dirty="0" smtClean="0"/>
              <a:t>Android </a:t>
            </a:r>
            <a:r>
              <a:rPr lang="en-IN" altLang="en-US" sz="2400" dirty="0"/>
              <a:t>is free</a:t>
            </a:r>
          </a:p>
          <a:p>
            <a:pPr marL="342900" indent="-342900" eaLnBrk="1" hangingPunct="1">
              <a:lnSpc>
                <a:spcPct val="150000"/>
              </a:lnSpc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IN" altLang="en-US" sz="2400" dirty="0" smtClean="0"/>
              <a:t>Community </a:t>
            </a:r>
            <a:r>
              <a:rPr lang="en-IN" altLang="en-US" sz="2400" dirty="0"/>
              <a:t>support</a:t>
            </a:r>
          </a:p>
          <a:p>
            <a:pPr marL="342900" indent="-342900" eaLnBrk="1" hangingPunct="1">
              <a:lnSpc>
                <a:spcPct val="150000"/>
              </a:lnSpc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IN" altLang="en-US" sz="2400" dirty="0" smtClean="0"/>
              <a:t>100</a:t>
            </a:r>
            <a:r>
              <a:rPr lang="en-IN" altLang="en-US" sz="2400" dirty="0"/>
              <a:t>% Java Phone</a:t>
            </a:r>
            <a:endParaRPr lang="en-US" altLang="en-US" sz="2400" dirty="0"/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AB13C50-829D-4A72-BF31-E0039DB13641}" type="slidenum">
              <a:rPr kumimoji="0" lang="ja-JP" altLang="en-US">
                <a:solidFill>
                  <a:srgbClr val="FFFFFF"/>
                </a:solidFill>
              </a:rPr>
              <a:pPr eaLnBrk="1" hangingPunct="1"/>
              <a:t>3</a:t>
            </a:fld>
            <a:endParaRPr kumimoji="0" lang="en-US" altLang="ja-JP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7125113" cy="924475"/>
          </a:xfrm>
        </p:spPr>
        <p:txBody>
          <a:bodyPr/>
          <a:lstStyle/>
          <a:p>
            <a:r>
              <a:rPr lang="en-US" sz="4000" dirty="0">
                <a:latin typeface="+mn-lt"/>
              </a:rPr>
              <a:t>Foundation of an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Android</a:t>
            </a:r>
            <a:endParaRPr lang="en-IN" sz="4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132856"/>
            <a:ext cx="7125112" cy="4069911"/>
          </a:xfrm>
        </p:spPr>
        <p:txBody>
          <a:bodyPr>
            <a:noAutofit/>
          </a:bodyPr>
          <a:lstStyle/>
          <a:p>
            <a:r>
              <a:rPr lang="en-US" sz="2000" dirty="0"/>
              <a:t>Android, Inc. found in Palo alto in California united states by Andy Rubin. -  October 2003</a:t>
            </a:r>
          </a:p>
          <a:p>
            <a:r>
              <a:rPr lang="en-US" sz="2000" dirty="0"/>
              <a:t>Google acquired Android, Inc. – August 2005</a:t>
            </a:r>
          </a:p>
          <a:p>
            <a:r>
              <a:rPr lang="en-US" sz="2000" dirty="0"/>
              <a:t>The open handset alliance, a group of several companies was formed - 5 November 2007</a:t>
            </a:r>
          </a:p>
          <a:p>
            <a:r>
              <a:rPr lang="en-US" sz="2000" dirty="0"/>
              <a:t>Android Beta </a:t>
            </a:r>
            <a:r>
              <a:rPr lang="en-US" sz="2000" u="sng" dirty="0">
                <a:solidFill>
                  <a:srgbClr val="00B0F0"/>
                </a:solidFill>
              </a:rPr>
              <a:t>SDK</a:t>
            </a:r>
            <a:r>
              <a:rPr lang="en-US" sz="2000" dirty="0"/>
              <a:t> Released - 12 November 2007.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98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Features of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Android</a:t>
            </a:r>
            <a:endParaRPr lang="en-IN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772816"/>
            <a:ext cx="7125112" cy="4285935"/>
          </a:xfrm>
        </p:spPr>
        <p:txBody>
          <a:bodyPr>
            <a:normAutofit/>
          </a:bodyPr>
          <a:lstStyle/>
          <a:p>
            <a:r>
              <a:rPr lang="en-US" sz="2000" dirty="0"/>
              <a:t>Android can run multiple apps at the Same Time</a:t>
            </a:r>
          </a:p>
          <a:p>
            <a:r>
              <a:rPr lang="en-IN" sz="2000" dirty="0"/>
              <a:t>Also support optimized graphics VGA, 2D graphics and 3D graphics</a:t>
            </a:r>
          </a:p>
          <a:p>
            <a:r>
              <a:rPr lang="en-US" sz="2000" dirty="0"/>
              <a:t>Android has a better app market </a:t>
            </a:r>
          </a:p>
          <a:p>
            <a:r>
              <a:rPr lang="en-US" sz="2000" dirty="0"/>
              <a:t>Android lets you change your settings faster</a:t>
            </a:r>
          </a:p>
          <a:p>
            <a:r>
              <a:rPr lang="en-US" sz="2000" dirty="0"/>
              <a:t>It gives you more options to fit your budget </a:t>
            </a:r>
          </a:p>
          <a:p>
            <a:r>
              <a:rPr lang="en-US" sz="2000" dirty="0"/>
              <a:t>Android keeps information visible on your home screen.</a:t>
            </a:r>
          </a:p>
          <a:p>
            <a:r>
              <a:rPr lang="en-US" sz="2000" dirty="0"/>
              <a:t>Android also support Java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35782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-243408"/>
            <a:ext cx="7125113" cy="1414495"/>
          </a:xfrm>
        </p:spPr>
        <p:txBody>
          <a:bodyPr/>
          <a:lstStyle/>
          <a:p>
            <a:r>
              <a:rPr lang="en-US" sz="4400" dirty="0">
                <a:latin typeface="+mn-lt"/>
              </a:rPr>
              <a:t>Versions of an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Android </a:t>
            </a:r>
            <a:endParaRPr lang="en-IN" sz="44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71087"/>
            <a:ext cx="7125112" cy="5686913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Android 1.0                                   23 September 2008</a:t>
            </a:r>
          </a:p>
          <a:p>
            <a:r>
              <a:rPr lang="en-US" sz="1700" dirty="0"/>
              <a:t>Android 1.1                                     9 February 2009 </a:t>
            </a:r>
          </a:p>
          <a:p>
            <a:r>
              <a:rPr lang="en-US" sz="1700" dirty="0"/>
              <a:t>Android 1.5 (Cupcake)                    30 April 2009</a:t>
            </a:r>
          </a:p>
          <a:p>
            <a:r>
              <a:rPr lang="en-US" sz="1700" dirty="0"/>
              <a:t>Android 1.6 (Donut)                        15 September 2009 </a:t>
            </a:r>
          </a:p>
          <a:p>
            <a:r>
              <a:rPr lang="en-US" sz="1700" dirty="0"/>
              <a:t>Android 2.0 </a:t>
            </a:r>
            <a:r>
              <a:rPr lang="en-US" sz="1700" dirty="0" smtClean="0"/>
              <a:t>(</a:t>
            </a:r>
            <a:r>
              <a:rPr lang="en-US" sz="1700" dirty="0" err="1" smtClean="0">
                <a:solidFill>
                  <a:schemeClr val="tx1">
                    <a:lumMod val="95000"/>
                  </a:schemeClr>
                </a:solidFill>
              </a:rPr>
              <a:t>clair</a:t>
            </a:r>
            <a:r>
              <a:rPr lang="en-US" sz="1700" dirty="0"/>
              <a:t>)                         26 October 2009 </a:t>
            </a:r>
          </a:p>
          <a:p>
            <a:r>
              <a:rPr lang="en-US" sz="1700" dirty="0"/>
              <a:t>Android 2.2 (</a:t>
            </a:r>
            <a:r>
              <a:rPr lang="en-US" sz="1700" dirty="0" err="1" smtClean="0"/>
              <a:t>Froyo</a:t>
            </a:r>
            <a:r>
              <a:rPr lang="en-US" sz="1700" dirty="0"/>
              <a:t>)                         20 May 2010</a:t>
            </a:r>
          </a:p>
          <a:p>
            <a:r>
              <a:rPr lang="en-US" sz="1700" dirty="0"/>
              <a:t>Android </a:t>
            </a:r>
            <a:r>
              <a:rPr lang="en-US" sz="1700" u="sng" dirty="0"/>
              <a:t>2.3</a:t>
            </a:r>
            <a:r>
              <a:rPr lang="en-US" sz="1700" dirty="0"/>
              <a:t> (Gingerbread)                6 December 2010</a:t>
            </a:r>
          </a:p>
          <a:p>
            <a:r>
              <a:rPr lang="en-US" sz="1700" dirty="0"/>
              <a:t>Android </a:t>
            </a:r>
            <a:r>
              <a:rPr lang="en-US" sz="1700" dirty="0">
                <a:solidFill>
                  <a:schemeClr val="tx1">
                    <a:lumMod val="95000"/>
                  </a:schemeClr>
                </a:solidFill>
              </a:rPr>
              <a:t>3.0</a:t>
            </a:r>
            <a:r>
              <a:rPr lang="en-US" sz="1700" dirty="0"/>
              <a:t> (Honeycomb)                10 May 2011</a:t>
            </a:r>
          </a:p>
          <a:p>
            <a:r>
              <a:rPr lang="en-US" sz="1700" dirty="0"/>
              <a:t>Android 4.0 (Ice cream sandwich)    19 October 2011</a:t>
            </a:r>
          </a:p>
          <a:p>
            <a:r>
              <a:rPr lang="en-US" sz="1700" dirty="0"/>
              <a:t>Android 4.1 (Jelly Bean)                  </a:t>
            </a:r>
            <a:r>
              <a:rPr lang="en-IN" sz="1700" dirty="0"/>
              <a:t>13 July </a:t>
            </a:r>
            <a:r>
              <a:rPr lang="en-IN" sz="1700" dirty="0" smtClean="0"/>
              <a:t>2012</a:t>
            </a:r>
          </a:p>
          <a:p>
            <a:r>
              <a:rPr lang="en-IN" sz="1700" dirty="0" smtClean="0"/>
              <a:t>Android 4.4 (</a:t>
            </a:r>
            <a:r>
              <a:rPr lang="en-IN" sz="1700" dirty="0" err="1" smtClean="0"/>
              <a:t>Kitkat</a:t>
            </a:r>
            <a:r>
              <a:rPr lang="en-IN" sz="1700" dirty="0" smtClean="0"/>
              <a:t>)                        31 October 2013</a:t>
            </a:r>
          </a:p>
          <a:p>
            <a:r>
              <a:rPr lang="en-IN" sz="1700" dirty="0" smtClean="0"/>
              <a:t>Android 5.0 (</a:t>
            </a:r>
            <a:r>
              <a:rPr lang="en-IN" sz="1700" dirty="0" err="1" smtClean="0"/>
              <a:t>Lolipop</a:t>
            </a:r>
            <a:r>
              <a:rPr lang="en-IN" sz="1700" dirty="0" smtClean="0"/>
              <a:t>)                      12 November 2014</a:t>
            </a:r>
          </a:p>
          <a:p>
            <a:r>
              <a:rPr lang="en-IN" sz="1700" dirty="0" smtClean="0"/>
              <a:t>Android 6.0 (Marshmallow)               5 October 2015</a:t>
            </a:r>
          </a:p>
          <a:p>
            <a:r>
              <a:rPr lang="en-IN" sz="1700" dirty="0" smtClean="0"/>
              <a:t>Android 7.0 (Nougat)                       22 August 2016</a:t>
            </a:r>
          </a:p>
          <a:p>
            <a:r>
              <a:rPr lang="en-IN" sz="1700" dirty="0" smtClean="0"/>
              <a:t>Android 8.0 (Oreo)                          21 August 2017</a:t>
            </a:r>
            <a:endParaRPr lang="en-US" sz="17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90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269129" cy="924475"/>
          </a:xfrm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Android</a:t>
            </a:r>
            <a:r>
              <a:rPr lang="en-US" sz="4000" dirty="0" smtClean="0"/>
              <a:t> Versions</a:t>
            </a:r>
            <a:endParaRPr lang="en-IN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17171"/>
            <a:ext cx="8856984" cy="5085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Android </a:t>
            </a:r>
            <a:r>
              <a:rPr lang="en-US" sz="4000" dirty="0">
                <a:latin typeface="+mn-lt"/>
              </a:rPr>
              <a:t>Market</a:t>
            </a:r>
            <a:endParaRPr lang="en-IN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Android Market is the online software store developed by Google for Android devices</a:t>
            </a:r>
          </a:p>
          <a:p>
            <a:r>
              <a:rPr lang="en-US" sz="2000" dirty="0"/>
              <a:t>Users to browse and download apps published by third party developer</a:t>
            </a:r>
          </a:p>
          <a:p>
            <a:r>
              <a:rPr lang="en-IN" sz="2000" dirty="0"/>
              <a:t>As of October 2011 there were more than 4,00,000 apps available for Android </a:t>
            </a:r>
          </a:p>
          <a:p>
            <a:r>
              <a:rPr lang="en-US" sz="2000" dirty="0"/>
              <a:t>Android has several famous apps like voice action, sky map, place directory, GPS, etc., </a:t>
            </a:r>
            <a:endParaRPr lang="en-IN" sz="20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77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/>
          </p:nvPr>
        </p:nvSpPr>
        <p:spPr>
          <a:xfrm>
            <a:off x="457200" y="851615"/>
            <a:ext cx="7467600" cy="7747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i="1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ＭＳ Ｐゴシック" pitchFamily="34" charset="-128"/>
              </a:rPr>
              <a:t>conclusion</a:t>
            </a:r>
          </a:p>
        </p:txBody>
      </p:sp>
      <p:sp>
        <p:nvSpPr>
          <p:cNvPr id="90115" name="Rectangle 3"/>
          <p:cNvSpPr>
            <a:spLocks noGrp="1"/>
          </p:cNvSpPr>
          <p:nvPr>
            <p:ph sz="quarter" idx="1"/>
          </p:nvPr>
        </p:nvSpPr>
        <p:spPr>
          <a:xfrm>
            <a:off x="323528" y="1271888"/>
            <a:ext cx="8229600" cy="4525963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800" dirty="0" smtClean="0">
              <a:solidFill>
                <a:srgbClr val="3366FF"/>
              </a:solidFill>
              <a:ea typeface="ＭＳ Ｐゴシック" pitchFamily="34" charset="-128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>
                <a:ea typeface="ＭＳ Ｐゴシック" pitchFamily="34" charset="-128"/>
              </a:rPr>
              <a:t>Android is </a:t>
            </a:r>
            <a:r>
              <a:rPr lang="en-US" b="1" dirty="0" smtClean="0">
                <a:ea typeface="ＭＳ Ｐゴシック" pitchFamily="34" charset="-128"/>
              </a:rPr>
              <a:t>open</a:t>
            </a:r>
            <a:r>
              <a:rPr lang="en-US" dirty="0" smtClean="0">
                <a:ea typeface="ＭＳ Ｐゴシック" pitchFamily="34" charset="-128"/>
              </a:rPr>
              <a:t> to all: industry, developers and users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 smtClean="0">
              <a:ea typeface="ＭＳ Ｐゴシック" pitchFamily="34" charset="-128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IN" dirty="0" smtClean="0">
                <a:ea typeface="ＭＳ Ｐゴシック" pitchFamily="34" charset="-128"/>
              </a:rPr>
              <a:t>Participating  in  many  of  the successful open  source projects</a:t>
            </a:r>
            <a:endParaRPr lang="en-US" dirty="0" smtClean="0">
              <a:ea typeface="ＭＳ Ｐゴシック" pitchFamily="34" charset="-128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ea typeface="ＭＳ Ｐゴシック" pitchFamily="34" charset="-128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>
                <a:ea typeface="ＭＳ Ｐゴシック" pitchFamily="34" charset="-128"/>
              </a:rPr>
              <a:t>Aims to be as </a:t>
            </a:r>
            <a:r>
              <a:rPr lang="en-US" b="1" dirty="0" smtClean="0">
                <a:ea typeface="ＭＳ Ｐゴシック" pitchFamily="34" charset="-128"/>
              </a:rPr>
              <a:t>easy</a:t>
            </a:r>
            <a:r>
              <a:rPr lang="en-US" dirty="0" smtClean="0">
                <a:ea typeface="ＭＳ Ｐゴシック" pitchFamily="34" charset="-128"/>
              </a:rPr>
              <a:t> to build for as the </a:t>
            </a:r>
            <a:r>
              <a:rPr lang="en-US" b="1" dirty="0" smtClean="0">
                <a:ea typeface="ＭＳ Ｐゴシック" pitchFamily="34" charset="-128"/>
              </a:rPr>
              <a:t>web</a:t>
            </a:r>
            <a:r>
              <a:rPr lang="en-US" dirty="0" smtClean="0">
                <a:ea typeface="ＭＳ Ｐゴシック" pitchFamily="34" charset="-128"/>
              </a:rPr>
              <a:t>.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>
              <a:ea typeface="ＭＳ Ｐゴシック" pitchFamily="34" charset="-128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IN" dirty="0" smtClean="0">
                <a:ea typeface="ＭＳ Ｐゴシック" pitchFamily="34" charset="-128"/>
              </a:rPr>
              <a:t>Google  Android  is stepping  into  the  next  level  of Mobile internet</a:t>
            </a:r>
            <a:endParaRPr lang="en-US" dirty="0" smtClean="0">
              <a:ea typeface="ＭＳ Ｐゴシック" pitchFamily="34" charset="-128"/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dirty="0" smtClean="0">
              <a:solidFill>
                <a:srgbClr val="3366FF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theme/theme1.xml><?xml version="1.0" encoding="utf-8"?>
<a:theme xmlns:a="http://schemas.openxmlformats.org/drawingml/2006/main" name="Autumn">
  <a:themeElements>
    <a:clrScheme name="Autumn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TC102455610[[fn=Autumn]]</Template>
  <TotalTime>612</TotalTime>
  <Words>425</Words>
  <Application>Microsoft Office PowerPoint</Application>
  <PresentationFormat>On-screen Show (4:3)</PresentationFormat>
  <Paragraphs>69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ＭＳ Ｐゴシック</vt:lpstr>
      <vt:lpstr>Arial</vt:lpstr>
      <vt:lpstr>Calibri</vt:lpstr>
      <vt:lpstr>Courier New</vt:lpstr>
      <vt:lpstr>Monotype Corsiva</vt:lpstr>
      <vt:lpstr>Trebuchet MS</vt:lpstr>
      <vt:lpstr>Verdana</vt:lpstr>
      <vt:lpstr>Wingdings</vt:lpstr>
      <vt:lpstr>Wingdings 2</vt:lpstr>
      <vt:lpstr>Autumn</vt:lpstr>
      <vt:lpstr>PowerPoint Presentation</vt:lpstr>
      <vt:lpstr>What is Android ? </vt:lpstr>
      <vt:lpstr>PowerPoint Presentation</vt:lpstr>
      <vt:lpstr>Foundation of an Android</vt:lpstr>
      <vt:lpstr>Features of Android</vt:lpstr>
      <vt:lpstr>Versions of an Android </vt:lpstr>
      <vt:lpstr>Android Versions</vt:lpstr>
      <vt:lpstr>Android Market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WinJav</dc:creator>
  <cp:lastModifiedBy>Vinit Rane</cp:lastModifiedBy>
  <cp:revision>58</cp:revision>
  <dcterms:created xsi:type="dcterms:W3CDTF">2012-02-20T04:49:25Z</dcterms:created>
  <dcterms:modified xsi:type="dcterms:W3CDTF">2017-09-06T17:59:55Z</dcterms:modified>
</cp:coreProperties>
</file>