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c47b288b7a54eb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9:45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9:45 PM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9:45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