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5d2e9e23aaf418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  <p:sldId xmlns:r="http://schemas.openxmlformats.org/officeDocument/2006/relationships" id="283" r:id="rId15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Relationship Type="http://schemas.openxmlformats.org/officeDocument/2006/relationships/slide" Target="/ppt/slides/slide3.xml" Id="rId15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6" /><Relationship Type="http://schemas.openxmlformats.org/officeDocument/2006/relationships/image" Target="/ppt/media/image.png" Id="rId17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318138" y="1309658"/>
            <a:ext cx="11447949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98844" y="1019181"/>
            <a:ext cx="4080455" cy="2016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7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9:45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9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4320" y="1309658"/>
            <a:ext cx="9915525" cy="727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7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9:45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282" name=""/>
        <p:cNvGrpSpPr/>
        <p:nvPr/>
      </p:nvGrpSpPr>
      <p:grpSpPr>
        <a:xfrm xmlns:a="http://schemas.openxmlformats.org/drawingml/2006/main"/>
      </p:grpSpPr>
      <p:pic>
        <p:nvPicPr>
          <p:cNvPr id="28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7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75984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85" name=""/>
          <p:cNvSpPr/>
          <p:nvPr/>
        </p:nvSpPr>
        <p:spPr>
          <a:xfrm xmlns:a="http://schemas.openxmlformats.org/drawingml/2006/main">
            <a:off x="2148602" y="600349"/>
            <a:ext cx="522350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Detail Report</a:t>
            </a:r>
          </a:p>
        </p:txBody>
      </p:sp>
      <p:sp>
        <p:nvSpPr>
          <p:cNvPr id="286" name=""/>
          <p:cNvSpPr/>
          <p:nvPr/>
        </p:nvSpPr>
        <p:spPr>
          <a:xfrm xmlns:a="http://schemas.openxmlformats.org/drawingml/2006/main" flipV="0">
            <a:off x="298844" y="935632"/>
            <a:ext cx="10854240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sp>
        <p:nvSpPr>
          <p:cNvPr id="287" name=""/>
          <p:cNvSpPr/>
          <p:nvPr/>
        </p:nvSpPr>
        <p:spPr>
          <a:xfrm xmlns:a="http://schemas.openxmlformats.org/drawingml/2006/main" flipV="0">
            <a:off x="283848" y="6187578"/>
            <a:ext cx="1167924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8" name=""/>
          <p:cNvSpPr/>
          <p:nvPr/>
        </p:nvSpPr>
        <p:spPr>
          <a:xfrm xmlns:a="http://schemas.openxmlformats.org/drawingml/2006/main">
            <a:off x="318138" y="6203635"/>
            <a:ext cx="1819263" cy="19716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6/19/2022 9:45 PM</a:t>
            </a:r>
          </a:p>
        </p:txBody>
      </p:sp>
      <p:sp>
        <p:nvSpPr>
          <p:cNvPr id="289" name=""/>
          <p:cNvSpPr/>
          <p:nvPr/>
        </p:nvSpPr>
        <p:spPr>
          <a:xfrm xmlns:a="http://schemas.openxmlformats.org/drawingml/2006/main">
            <a:off x="5968773" y="6221868"/>
            <a:ext cx="2943627" cy="17893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90" name=""/>
          <p:cNvSpPr/>
          <p:nvPr/>
        </p:nvSpPr>
        <p:spPr>
          <a:xfrm xmlns:a="http://schemas.openxmlformats.org/drawingml/2006/main">
            <a:off x="283848" y="5864861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91" name=""/>
          <p:cNvSpPr/>
          <p:nvPr/>
        </p:nvSpPr>
        <p:spPr>
          <a:xfrm xmlns:a="http://schemas.openxmlformats.org/drawingml/2006/main">
            <a:off x="283848" y="5996053"/>
            <a:ext cx="9995535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