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2c4281d8360431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9:46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9:46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9:46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9:46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9:46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9:46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9:46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9:46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9:46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9:46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367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9:46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367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9:46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8067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9:46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8067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9:46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