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250cedf4057450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6/23/2022 10:51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6/23/2022 10:51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6/23/2022 10:51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