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e78fa71d02749f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2:12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443794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2:12 AM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446945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2:12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227663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2:12 AM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