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72ab1bdad84f6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0770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