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18ed942043f44a8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11:22 PM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11:22 PM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