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b6a8c7dec3549c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7/5/2022 2:15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