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a96cb8ba444400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11:23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