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799b58fdaa04cc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4064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9:43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5009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9:43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7644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9:43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