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fa2e9b3ace8447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4:09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4359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4:09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5009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4:09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07702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7/4/2022 4:09 AM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