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895313defe54a5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9:44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9:44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7/3/2022 9:44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