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e3ac1de383e4c6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7/4/2022 4:10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7/4/2022 4:10 AM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7/4/2022 4:10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