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3e8cff4462f498f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7/3/2022 9:45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7/3/2022 9:45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7/3/2022 9:45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