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19e1d0f10164b7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4:15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