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34c8369ed38446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9:45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