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92632fec9e1430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0493252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6249979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6269766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7/3/2022 9:49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