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2bb0e3a621e44b82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992374" y="5749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Transaction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64817" y="949595"/>
            <a:ext cx="10493252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42631"/>
            <a:ext cx="6249979" cy="457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066903"/>
            <a:ext cx="6269766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6292517" y="62774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0318" y="62837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7/4/2022 4:19 AM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57200" y="6239973"/>
            <a:ext cx="115058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464817" y="59569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57200" y="60881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