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a38febe5585495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6/21/2022 12:41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13449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6/21/2022 12:41 AM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