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b25c60d8b0b485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12:42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12:42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