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363c5d731af46e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470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4442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4442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470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12:43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