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7b29bd33f24416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