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bd8553a6b2946f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