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bd66b06955e4af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81283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6/27/2022 9:42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137644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6/27/2022 9:42 PM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