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23088c676a1b4858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51460" y="824551"/>
            <a:ext cx="3764841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1099694"/>
            <a:ext cx="7016054" cy="481283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6/29/2022 9:46 PM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314531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6/29/2022 9:46 PM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0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