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930f4f5bc934b7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