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6bd47fb816d48a2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9:46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9:46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6/29/2022 9:46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