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8a1aeca81a6499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6/26/2022 9:43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