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b23ea7207a0460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9:43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