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7f71f85885d412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9:44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9:44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