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e149e09172a408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6/24/2022 2:40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6/24/2022 2:40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6/24/2022 2:40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