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d94906935e3411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