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4a488a1e5994f4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