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535d9a379814ca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9:50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