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1a4a4e31db2447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9:46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6/27/2022 9:46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