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c9d03afad44ec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9:47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6/28/2022 9:47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