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492fdb2a6f475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9:51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9:51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