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a06409a0b294bf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6/26/2022 9:43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77699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6/26/2022 9:43 PM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6/26/2022 9:43 PM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6/26/2022 9:43 PM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6/26/2022 9:43 PM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6/26/2022 9:43 PM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6/26/2022 9:43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6/26/2022 9:43 PM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6/26/2022 9:43 PM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6/26/2022 9:43 PM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6/26/2022 9:43 PM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6/26/2022 9:43 PM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6/26/2022 9:43 PM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6/26/2022 9:43 PM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6/26/2022 9:43 PM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77699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6/26/2022 9:43 PM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