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c2ffb98146534ea0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6/27/2022 9:43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177699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6/27/2022 9:43 PM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6/27/2022 9:43 PM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6/27/2022 9:43 PM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6/27/2022 9:43 PM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6/27/2022 9:43 PM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6/27/2022 9:43 PM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6/27/2022 9:43 PM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6/27/2022 9:43 PM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6/27/2022 9:43 PM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6/27/2022 9:43 PM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6/27/2022 9:43 PM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6/27/2022 9:43 PM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6/27/2022 9:43 PM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6/27/2022 9:43 PM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177699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6/27/2022 9:43 PM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