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d2e33355e14427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/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224617" cy="578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/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4686300" cy="578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9:44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