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eb37ce41fbc47e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6/29/2022 9:48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77699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6/29/2022 9:48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6/29/2022 9:48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6/29/2022 9:48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6/29/2022 9:48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6/29/2022 9:48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6/29/2022 9:48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6/29/2022 9:48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6/29/2022 9:48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6/29/2022 9:48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6/29/2022 9:48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6/29/2022 9:48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6/29/2022 9:48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6/29/2022 9:48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6/29/2022 9:48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77699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6/29/2022 9:48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