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638fbe96d00486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6/28/2022 9:46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