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adae25d320e4ac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9:49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